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Kanit" panose="020B0604020202020204" charset="-34"/>
      <p:regular r:id="rId22"/>
      <p:bold r:id="rId23"/>
      <p:italic r:id="rId24"/>
      <p:boldItalic r:id="rId25"/>
    </p:embeddedFont>
    <p:embeddedFont>
      <p:font typeface="Kanit ExtraBold" panose="020B0604020202020204" charset="-34"/>
      <p:bold r:id="rId26"/>
      <p:boldItalic r:id="rId27"/>
    </p:embeddedFont>
    <p:embeddedFont>
      <p:font typeface="Montserrat" panose="00000500000000000000" pitchFamily="2" charset="0"/>
      <p:regular r:id="rId28"/>
      <p:bold r:id="rId29"/>
      <p:italic r:id="rId30"/>
      <p:boldItalic r:id="rId31"/>
    </p:embeddedFont>
    <p:embeddedFont>
      <p:font typeface="Montserrat Light" panose="00000400000000000000" pitchFamily="2" charset="0"/>
      <p:regular r:id="rId32"/>
      <p:bold r:id="rId33"/>
      <p:italic r:id="rId34"/>
      <p:boldItalic r:id="rId35"/>
    </p:embeddedFont>
    <p:embeddedFont>
      <p:font typeface="Montserrat Medium" panose="00000600000000000000" pitchFamily="2" charset="0"/>
      <p:regular r:id="rId36"/>
      <p:bold r:id="rId37"/>
      <p:italic r:id="rId38"/>
      <p:boldItalic r:id="rId39"/>
    </p:embeddedFont>
    <p:embeddedFont>
      <p:font typeface="Montserrat SemiBold" panose="000007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1528DF1-FB6B-4B2B-A592-F3C267AB7D63}">
  <a:tblStyle styleId="{01528DF1-FB6B-4B2B-A592-F3C267AB7D6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102" y="6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20.fntdata"/></Relationships>
</file>

<file path=ppt/media/image1.png>
</file>

<file path=ppt/media/image10.jpg>
</file>

<file path=ppt/media/image11.jpg>
</file>

<file path=ppt/media/image12.gif>
</file>

<file path=ppt/media/image13.jpg>
</file>

<file path=ppt/media/image14.png>
</file>

<file path=ppt/media/image15.png>
</file>

<file path=ppt/media/image16.jpg>
</file>

<file path=ppt/media/image17.jpg>
</file>

<file path=ppt/media/image18.jpg>
</file>

<file path=ppt/media/image19.gif>
</file>

<file path=ppt/media/image2.jpg>
</file>

<file path=ppt/media/image20.png>
</file>

<file path=ppt/media/image21.gif>
</file>

<file path=ppt/media/image22.png>
</file>

<file path=ppt/media/image23.jpg>
</file>

<file path=ppt/media/image24.jpg>
</file>

<file path=ppt/media/image25.gif>
</file>

<file path=ppt/media/image26.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40445d80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40445d80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24184be8c70_3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24184be8c70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24184be8c70_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24184be8c70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1fa02490935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1fa02490935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240445d804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240445d804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24081597aeb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24081597ae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24081597ae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24081597ae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24184be8c70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24184be8c70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d8803e383e_0_8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d8803e383e_0_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1f9e88445b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1f9e88445b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2262182b13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2262182b13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Area of inquiry within overall theme present to you by your organization</a:t>
            </a:r>
            <a:endParaRPr/>
          </a:p>
          <a:p>
            <a:pPr marL="0" lvl="0" indent="0" algn="l" rtl="0">
              <a:spcBef>
                <a:spcPts val="0"/>
              </a:spcBef>
              <a:spcAft>
                <a:spcPts val="0"/>
              </a:spcAft>
              <a:buNone/>
            </a:pPr>
            <a:r>
              <a:rPr lang="en"/>
              <a:t>Design Challenge Framework</a:t>
            </a:r>
            <a:endParaRPr/>
          </a:p>
          <a:p>
            <a:pPr marL="0" lvl="0" indent="0" algn="l" rtl="0">
              <a:spcBef>
                <a:spcPts val="0"/>
              </a:spcBef>
              <a:spcAft>
                <a:spcPts val="0"/>
              </a:spcAft>
              <a:buNone/>
            </a:pPr>
            <a:r>
              <a:rPr lang="en"/>
              <a:t>User Group &amp; Need defined</a:t>
            </a:r>
            <a:endParaRPr/>
          </a:p>
          <a:p>
            <a:pPr marL="0" lvl="0" indent="0" algn="l" rtl="0">
              <a:spcBef>
                <a:spcPts val="0"/>
              </a:spcBef>
              <a:spcAft>
                <a:spcPts val="0"/>
              </a:spcAft>
              <a:buNone/>
            </a:pPr>
            <a:r>
              <a:rPr lang="en"/>
              <a:t>Project Goals</a:t>
            </a:r>
            <a:endParaRPr/>
          </a:p>
          <a:p>
            <a:pPr marL="0" lvl="0" indent="0" algn="l" rtl="0">
              <a:spcBef>
                <a:spcPts val="0"/>
              </a:spcBef>
              <a:spcAft>
                <a:spcPts val="0"/>
              </a:spcAft>
              <a:buClr>
                <a:schemeClr val="dk1"/>
              </a:buClr>
              <a:buSzPts val="1100"/>
              <a:buFont typeface="Arial"/>
              <a:buNone/>
            </a:pPr>
            <a:r>
              <a:rPr lang="en"/>
              <a:t>Roadmap to achieve your goals</a:t>
            </a:r>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2262182b130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2262182b130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challenge is inspired by the fact that the high cost of CPR model limits its availability to the bystander CPR learners at schools or community centers in Pakistan. Currently, they are using a combination of high-fidelity / high-cost mannequins pillows to teach learners how to perform CPR. We are wondering if we can find a better solution than the that.</a:t>
            </a:r>
            <a:endParaRPr/>
          </a:p>
          <a:p>
            <a:pPr marL="0" lvl="0" indent="0" algn="l" rtl="0">
              <a:spcBef>
                <a:spcPts val="0"/>
              </a:spcBef>
              <a:spcAft>
                <a:spcPts val="0"/>
              </a:spcAft>
              <a:buNone/>
            </a:pPr>
            <a:endParaRPr/>
          </a:p>
          <a:p>
            <a:pPr marL="0" lvl="0" indent="0" algn="l" rtl="0">
              <a:spcBef>
                <a:spcPts val="0"/>
              </a:spcBef>
              <a:spcAft>
                <a:spcPts val="0"/>
              </a:spcAft>
              <a:buNone/>
            </a:pPr>
            <a:r>
              <a:rPr lang="en"/>
              <a:t>Pakistan Life Savers Programme (PLSP) is a youth skill-building and empowerment program that aims to train 10 million people in hands-only CPR and bleeding control. It uses a train-the-train model to teach bystander CPR in various settings including schools or community centers. Currently, PLSP uses a combination of high-fidelity / high-cost mannequins pillows to teach learners how to perform CPR. Unfortunately, the high cost of mannequins limits its availability to all learners.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2262182b130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2262182b130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2262182b130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2262182b130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f9e88445b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f9e88445b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22814b24bd0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22814b24bd0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2262182b130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2262182b130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1fa0249093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1fa0249093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3225" y="1288925"/>
            <a:ext cx="4975200" cy="1557600"/>
          </a:xfrm>
          <a:prstGeom prst="rect">
            <a:avLst/>
          </a:prstGeom>
        </p:spPr>
        <p:txBody>
          <a:bodyPr spcFirstLastPara="1" wrap="square" lIns="91425" tIns="91425" rIns="91425" bIns="91425" anchor="t" anchorCtr="0">
            <a:normAutofit/>
          </a:bodyPr>
          <a:lstStyle>
            <a:lvl1pPr lvl="0" rtl="0">
              <a:spcBef>
                <a:spcPts val="0"/>
              </a:spcBef>
              <a:spcAft>
                <a:spcPts val="0"/>
              </a:spcAft>
              <a:buSzPts val="5200"/>
              <a:buNone/>
              <a:defRPr sz="4600">
                <a:solidFill>
                  <a:schemeClr val="accent2"/>
                </a:solidFill>
                <a:latin typeface="Kanit ExtraBold"/>
                <a:ea typeface="Kanit ExtraBold"/>
                <a:cs typeface="Kanit ExtraBold"/>
                <a:sym typeface="Kanit Extra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3225" y="2845075"/>
            <a:ext cx="3382500" cy="7875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2800"/>
              <a:buNone/>
              <a:defRPr sz="1800">
                <a:solidFill>
                  <a:srgbClr val="0258A1"/>
                </a:solidFill>
                <a:latin typeface="Montserrat SemiBold"/>
                <a:ea typeface="Montserrat SemiBold"/>
                <a:cs typeface="Montserrat SemiBold"/>
                <a:sym typeface="Montserrat SemiBol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p:nvPr/>
        </p:nvSpPr>
        <p:spPr>
          <a:xfrm rot="-5400000" flipH="1">
            <a:off x="1961793" y="1844534"/>
            <a:ext cx="1256625" cy="5332111"/>
          </a:xfrm>
          <a:custGeom>
            <a:avLst/>
            <a:gdLst/>
            <a:ahLst/>
            <a:cxnLst/>
            <a:rect l="l" t="t" r="r" b="b"/>
            <a:pathLst>
              <a:path w="37601" h="99885" extrusionOk="0">
                <a:moveTo>
                  <a:pt x="37601" y="1"/>
                </a:moveTo>
                <a:lnTo>
                  <a:pt x="9682" y="825"/>
                </a:lnTo>
                <a:cubicBezTo>
                  <a:pt x="9543" y="846"/>
                  <a:pt x="9404" y="853"/>
                  <a:pt x="9264" y="853"/>
                </a:cubicBezTo>
                <a:cubicBezTo>
                  <a:pt x="8964" y="853"/>
                  <a:pt x="8662" y="821"/>
                  <a:pt x="8362" y="821"/>
                </a:cubicBezTo>
                <a:cubicBezTo>
                  <a:pt x="8168" y="821"/>
                  <a:pt x="7975" y="834"/>
                  <a:pt x="7782" y="878"/>
                </a:cubicBezTo>
                <a:cubicBezTo>
                  <a:pt x="2411" y="2202"/>
                  <a:pt x="0" y="9931"/>
                  <a:pt x="0" y="14753"/>
                </a:cubicBezTo>
                <a:cubicBezTo>
                  <a:pt x="13" y="22587"/>
                  <a:pt x="4887" y="27526"/>
                  <a:pt x="11175" y="31365"/>
                </a:cubicBezTo>
                <a:cubicBezTo>
                  <a:pt x="14936" y="33657"/>
                  <a:pt x="18814" y="35872"/>
                  <a:pt x="22036" y="38911"/>
                </a:cubicBezTo>
                <a:cubicBezTo>
                  <a:pt x="26412" y="43038"/>
                  <a:pt x="28561" y="48461"/>
                  <a:pt x="27487" y="54475"/>
                </a:cubicBezTo>
                <a:cubicBezTo>
                  <a:pt x="26582" y="59545"/>
                  <a:pt x="23857" y="63999"/>
                  <a:pt x="21892" y="68690"/>
                </a:cubicBezTo>
                <a:cubicBezTo>
                  <a:pt x="19953" y="73328"/>
                  <a:pt x="19612" y="78568"/>
                  <a:pt x="20910" y="83429"/>
                </a:cubicBezTo>
                <a:cubicBezTo>
                  <a:pt x="22363" y="88827"/>
                  <a:pt x="26098" y="94709"/>
                  <a:pt x="31417" y="96936"/>
                </a:cubicBezTo>
                <a:cubicBezTo>
                  <a:pt x="32818" y="97539"/>
                  <a:pt x="36815" y="98665"/>
                  <a:pt x="37522" y="99884"/>
                </a:cubicBezTo>
                <a:lnTo>
                  <a:pt x="37601" y="1"/>
                </a:ln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4694575" y="-303200"/>
            <a:ext cx="4507269" cy="2043538"/>
          </a:xfrm>
          <a:custGeom>
            <a:avLst/>
            <a:gdLst/>
            <a:ahLst/>
            <a:cxnLst/>
            <a:rect l="l" t="t" r="r" b="b"/>
            <a:pathLst>
              <a:path w="88892" h="26487" extrusionOk="0">
                <a:moveTo>
                  <a:pt x="88891" y="0"/>
                </a:moveTo>
                <a:lnTo>
                  <a:pt x="88423" y="291"/>
                </a:lnTo>
                <a:lnTo>
                  <a:pt x="88423" y="291"/>
                </a:lnTo>
                <a:cubicBezTo>
                  <a:pt x="88585" y="193"/>
                  <a:pt x="88742" y="96"/>
                  <a:pt x="88891" y="0"/>
                </a:cubicBezTo>
                <a:close/>
                <a:moveTo>
                  <a:pt x="88423" y="291"/>
                </a:moveTo>
                <a:lnTo>
                  <a:pt x="88423" y="291"/>
                </a:lnTo>
                <a:cubicBezTo>
                  <a:pt x="86968" y="1171"/>
                  <a:pt x="85076" y="2134"/>
                  <a:pt x="83874" y="3184"/>
                </a:cubicBezTo>
                <a:lnTo>
                  <a:pt x="144" y="3027"/>
                </a:lnTo>
                <a:lnTo>
                  <a:pt x="144" y="16757"/>
                </a:lnTo>
                <a:cubicBezTo>
                  <a:pt x="144" y="17032"/>
                  <a:pt x="0" y="17176"/>
                  <a:pt x="0" y="17451"/>
                </a:cubicBezTo>
                <a:cubicBezTo>
                  <a:pt x="1494" y="18237"/>
                  <a:pt x="2909" y="19875"/>
                  <a:pt x="4310" y="20883"/>
                </a:cubicBezTo>
                <a:cubicBezTo>
                  <a:pt x="9675" y="24771"/>
                  <a:pt x="16125" y="26486"/>
                  <a:pt x="22688" y="26486"/>
                </a:cubicBezTo>
                <a:cubicBezTo>
                  <a:pt x="23225" y="26486"/>
                  <a:pt x="23764" y="26475"/>
                  <a:pt x="24302" y="26452"/>
                </a:cubicBezTo>
                <a:cubicBezTo>
                  <a:pt x="31089" y="26164"/>
                  <a:pt x="37823" y="23320"/>
                  <a:pt x="43680" y="20032"/>
                </a:cubicBezTo>
                <a:cubicBezTo>
                  <a:pt x="52627" y="15001"/>
                  <a:pt x="63213" y="13756"/>
                  <a:pt x="73301" y="13573"/>
                </a:cubicBezTo>
                <a:cubicBezTo>
                  <a:pt x="76052" y="13534"/>
                  <a:pt x="78843" y="13377"/>
                  <a:pt x="81437" y="12460"/>
                </a:cubicBezTo>
                <a:cubicBezTo>
                  <a:pt x="86769" y="10560"/>
                  <a:pt x="88027" y="6276"/>
                  <a:pt x="88734" y="1127"/>
                </a:cubicBezTo>
                <a:cubicBezTo>
                  <a:pt x="88506" y="1110"/>
                  <a:pt x="88275" y="1105"/>
                  <a:pt x="88043" y="1105"/>
                </a:cubicBezTo>
                <a:cubicBezTo>
                  <a:pt x="87729" y="1105"/>
                  <a:pt x="87413" y="1114"/>
                  <a:pt x="87097" y="1114"/>
                </a:cubicBezTo>
                <a:lnTo>
                  <a:pt x="88423" y="291"/>
                </a:ln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 name="Google Shape;14;p2"/>
          <p:cNvCxnSpPr/>
          <p:nvPr/>
        </p:nvCxnSpPr>
        <p:spPr>
          <a:xfrm>
            <a:off x="5429250" y="-163275"/>
            <a:ext cx="3898500" cy="888000"/>
          </a:xfrm>
          <a:prstGeom prst="curvedConnector3">
            <a:avLst>
              <a:gd name="adj1" fmla="val 68062"/>
            </a:avLst>
          </a:prstGeom>
          <a:noFill/>
          <a:ln w="19050" cap="flat" cmpd="sng">
            <a:solidFill>
              <a:srgbClr val="0258A1"/>
            </a:solidFill>
            <a:prstDash val="solid"/>
            <a:round/>
            <a:headEnd type="none" w="med" len="med"/>
            <a:tailEnd type="none" w="med" len="med"/>
          </a:ln>
        </p:spPr>
      </p:cxnSp>
      <p:cxnSp>
        <p:nvCxnSpPr>
          <p:cNvPr id="15" name="Google Shape;15;p2"/>
          <p:cNvCxnSpPr/>
          <p:nvPr/>
        </p:nvCxnSpPr>
        <p:spPr>
          <a:xfrm rot="-5400000" flipH="1">
            <a:off x="-418475" y="3806650"/>
            <a:ext cx="1632900" cy="1245000"/>
          </a:xfrm>
          <a:prstGeom prst="curvedConnector3">
            <a:avLst>
              <a:gd name="adj1" fmla="val 50000"/>
            </a:avLst>
          </a:prstGeom>
          <a:noFill/>
          <a:ln w="19050" cap="flat" cmpd="sng">
            <a:solidFill>
              <a:srgbClr val="E94A4E"/>
            </a:solidFill>
            <a:prstDash val="solid"/>
            <a:round/>
            <a:headEnd type="none" w="med" len="med"/>
            <a:tailEnd type="none" w="med" len="med"/>
          </a:ln>
        </p:spPr>
      </p:cxnSp>
      <p:cxnSp>
        <p:nvCxnSpPr>
          <p:cNvPr id="16" name="Google Shape;16;p2"/>
          <p:cNvCxnSpPr/>
          <p:nvPr/>
        </p:nvCxnSpPr>
        <p:spPr>
          <a:xfrm rot="10800000" flipH="1">
            <a:off x="8220425" y="-428525"/>
            <a:ext cx="1454400" cy="780600"/>
          </a:xfrm>
          <a:prstGeom prst="curvedConnector3">
            <a:avLst>
              <a:gd name="adj1" fmla="val 50000"/>
            </a:avLst>
          </a:prstGeom>
          <a:noFill/>
          <a:ln w="19050" cap="flat" cmpd="sng">
            <a:solidFill>
              <a:srgbClr val="0258A1"/>
            </a:solidFill>
            <a:prstDash val="solid"/>
            <a:round/>
            <a:headEnd type="none" w="med" len="med"/>
            <a:tailEnd type="none" w="med" len="med"/>
          </a:ln>
        </p:spPr>
      </p:cxnSp>
      <p:cxnSp>
        <p:nvCxnSpPr>
          <p:cNvPr id="17" name="Google Shape;17;p2"/>
          <p:cNvCxnSpPr/>
          <p:nvPr/>
        </p:nvCxnSpPr>
        <p:spPr>
          <a:xfrm>
            <a:off x="224525" y="4306650"/>
            <a:ext cx="2837100" cy="1118400"/>
          </a:xfrm>
          <a:prstGeom prst="curvedConnector3">
            <a:avLst>
              <a:gd name="adj1" fmla="val 50000"/>
            </a:avLst>
          </a:prstGeom>
          <a:noFill/>
          <a:ln w="19050" cap="flat" cmpd="sng">
            <a:solidFill>
              <a:srgbClr val="E94A4E"/>
            </a:solidFill>
            <a:prstDash val="solid"/>
            <a:round/>
            <a:headEnd type="none" w="med" len="med"/>
            <a:tailEnd type="none" w="med" len="med"/>
          </a:ln>
        </p:spPr>
      </p:cxnSp>
      <p:sp>
        <p:nvSpPr>
          <p:cNvPr id="18" name="Google Shape;18;p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a:buNone/>
              <a:defRPr sz="1300">
                <a:solidFill>
                  <a:srgbClr val="0258A1"/>
                </a:solidFill>
                <a:latin typeface="Montserrat"/>
                <a:ea typeface="Montserrat"/>
                <a:cs typeface="Montserrat"/>
                <a:sym typeface="Montserrat"/>
              </a:defRPr>
            </a:lvl1pPr>
            <a:lvl2pPr lvl="1">
              <a:buNone/>
              <a:defRPr sz="1300">
                <a:solidFill>
                  <a:srgbClr val="0258A1"/>
                </a:solidFill>
                <a:latin typeface="Montserrat"/>
                <a:ea typeface="Montserrat"/>
                <a:cs typeface="Montserrat"/>
                <a:sym typeface="Montserrat"/>
              </a:defRPr>
            </a:lvl2pPr>
            <a:lvl3pPr lvl="2">
              <a:buNone/>
              <a:defRPr sz="1300">
                <a:solidFill>
                  <a:srgbClr val="0258A1"/>
                </a:solidFill>
                <a:latin typeface="Montserrat"/>
                <a:ea typeface="Montserrat"/>
                <a:cs typeface="Montserrat"/>
                <a:sym typeface="Montserrat"/>
              </a:defRPr>
            </a:lvl3pPr>
            <a:lvl4pPr lvl="3">
              <a:buNone/>
              <a:defRPr sz="1300">
                <a:solidFill>
                  <a:srgbClr val="0258A1"/>
                </a:solidFill>
                <a:latin typeface="Montserrat"/>
                <a:ea typeface="Montserrat"/>
                <a:cs typeface="Montserrat"/>
                <a:sym typeface="Montserrat"/>
              </a:defRPr>
            </a:lvl4pPr>
            <a:lvl5pPr lvl="4">
              <a:buNone/>
              <a:defRPr sz="1300">
                <a:solidFill>
                  <a:srgbClr val="0258A1"/>
                </a:solidFill>
                <a:latin typeface="Montserrat"/>
                <a:ea typeface="Montserrat"/>
                <a:cs typeface="Montserrat"/>
                <a:sym typeface="Montserrat"/>
              </a:defRPr>
            </a:lvl5pPr>
            <a:lvl6pPr lvl="5">
              <a:buNone/>
              <a:defRPr sz="1300">
                <a:solidFill>
                  <a:srgbClr val="0258A1"/>
                </a:solidFill>
                <a:latin typeface="Montserrat"/>
                <a:ea typeface="Montserrat"/>
                <a:cs typeface="Montserrat"/>
                <a:sym typeface="Montserrat"/>
              </a:defRPr>
            </a:lvl6pPr>
            <a:lvl7pPr lvl="6">
              <a:buNone/>
              <a:defRPr sz="1300">
                <a:solidFill>
                  <a:srgbClr val="0258A1"/>
                </a:solidFill>
                <a:latin typeface="Montserrat"/>
                <a:ea typeface="Montserrat"/>
                <a:cs typeface="Montserrat"/>
                <a:sym typeface="Montserrat"/>
              </a:defRPr>
            </a:lvl7pPr>
            <a:lvl8pPr lvl="7">
              <a:buNone/>
              <a:defRPr sz="1300">
                <a:solidFill>
                  <a:srgbClr val="0258A1"/>
                </a:solidFill>
                <a:latin typeface="Montserrat"/>
                <a:ea typeface="Montserrat"/>
                <a:cs typeface="Montserrat"/>
                <a:sym typeface="Montserrat"/>
              </a:defRPr>
            </a:lvl8pPr>
            <a:lvl9pPr lvl="8">
              <a:buNone/>
              <a:defRPr sz="1300">
                <a:solidFill>
                  <a:srgbClr val="0258A1"/>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3"/>
        <p:cNvGrpSpPr/>
        <p:nvPr/>
      </p:nvGrpSpPr>
      <p:grpSpPr>
        <a:xfrm>
          <a:off x="0" y="0"/>
          <a:ext cx="0" cy="0"/>
          <a:chOff x="0" y="0"/>
          <a:chExt cx="0" cy="0"/>
        </a:xfrm>
      </p:grpSpPr>
      <p:sp>
        <p:nvSpPr>
          <p:cNvPr id="104" name="Google Shape;10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rgbClr val="E3F1FE"/>
        </a:solidFill>
        <a:effectLst/>
      </p:bgPr>
    </p:bg>
    <p:spTree>
      <p:nvGrpSpPr>
        <p:cNvPr id="1" name="Shape 105"/>
        <p:cNvGrpSpPr/>
        <p:nvPr/>
      </p:nvGrpSpPr>
      <p:grpSpPr>
        <a:xfrm>
          <a:off x="0" y="0"/>
          <a:ext cx="0" cy="0"/>
          <a:chOff x="0" y="0"/>
          <a:chExt cx="0" cy="0"/>
        </a:xfrm>
      </p:grpSpPr>
      <p:sp>
        <p:nvSpPr>
          <p:cNvPr id="106" name="Google Shape;106;p13"/>
          <p:cNvSpPr/>
          <p:nvPr/>
        </p:nvSpPr>
        <p:spPr>
          <a:xfrm>
            <a:off x="5218925" y="-1989906"/>
            <a:ext cx="2733861" cy="2950939"/>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rot="8100000">
            <a:off x="-1500458" y="3802590"/>
            <a:ext cx="2733867" cy="2950945"/>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rot="-9899973">
            <a:off x="6134302" y="-1126313"/>
            <a:ext cx="3753091" cy="2252624"/>
          </a:xfrm>
          <a:prstGeom prst="arc">
            <a:avLst>
              <a:gd name="adj1" fmla="val 11456086"/>
              <a:gd name="adj2" fmla="val 0"/>
            </a:avLst>
          </a:prstGeom>
          <a:noFill/>
          <a:ln w="19050" cap="flat" cmpd="sng">
            <a:solidFill>
              <a:srgbClr val="E94A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 name="Google Shape;109;p13"/>
          <p:cNvCxnSpPr/>
          <p:nvPr/>
        </p:nvCxnSpPr>
        <p:spPr>
          <a:xfrm rot="5400000" flipH="1">
            <a:off x="7176775" y="-120300"/>
            <a:ext cx="1735500" cy="909600"/>
          </a:xfrm>
          <a:prstGeom prst="curvedConnector3">
            <a:avLst>
              <a:gd name="adj1" fmla="val 50000"/>
            </a:avLst>
          </a:prstGeom>
          <a:noFill/>
          <a:ln w="19050" cap="flat" cmpd="sng">
            <a:solidFill>
              <a:srgbClr val="E94A4E"/>
            </a:solidFill>
            <a:prstDash val="solid"/>
            <a:round/>
            <a:headEnd type="none" w="med" len="med"/>
            <a:tailEnd type="none" w="med" len="med"/>
          </a:ln>
        </p:spPr>
      </p:cxnSp>
      <p:sp>
        <p:nvSpPr>
          <p:cNvPr id="110" name="Google Shape;110;p13"/>
          <p:cNvSpPr txBox="1">
            <a:spLocks noGrp="1"/>
          </p:cNvSpPr>
          <p:nvPr>
            <p:ph type="title"/>
          </p:nvPr>
        </p:nvSpPr>
        <p:spPr>
          <a:xfrm>
            <a:off x="713225" y="539500"/>
            <a:ext cx="7717500" cy="611100"/>
          </a:xfrm>
          <a:prstGeom prst="rect">
            <a:avLst/>
          </a:prstGeom>
        </p:spPr>
        <p:txBody>
          <a:bodyPr spcFirstLastPara="1" wrap="square" lIns="91425" tIns="91425" rIns="91425" bIns="91425" anchor="t" anchorCtr="0">
            <a:normAutofit/>
          </a:bodyPr>
          <a:lstStyle>
            <a:lvl1pPr lvl="0">
              <a:spcBef>
                <a:spcPts val="0"/>
              </a:spcBef>
              <a:spcAft>
                <a:spcPts val="0"/>
              </a:spcAft>
              <a:buClr>
                <a:srgbClr val="E94A4E"/>
              </a:buClr>
              <a:buSzPts val="2400"/>
              <a:buFont typeface="Kanit"/>
              <a:buNone/>
              <a:defRPr sz="3000" b="1">
                <a:solidFill>
                  <a:srgbClr val="E94A4E"/>
                </a:solidFill>
                <a:latin typeface="Kanit"/>
                <a:ea typeface="Kanit"/>
                <a:cs typeface="Kanit"/>
                <a:sym typeface="Kanit"/>
              </a:defRPr>
            </a:lvl1pPr>
            <a:lvl2pPr lvl="1">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2pPr>
            <a:lvl3pPr lvl="2">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3pPr>
            <a:lvl4pPr lvl="3">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4pPr>
            <a:lvl5pPr lvl="4">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5pPr>
            <a:lvl6pPr lvl="5">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6pPr>
            <a:lvl7pPr lvl="6">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7pPr>
            <a:lvl8pPr lvl="7">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8pPr>
            <a:lvl9pPr lvl="8">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9pPr>
          </a:lstStyle>
          <a:p>
            <a:endParaRPr/>
          </a:p>
        </p:txBody>
      </p:sp>
      <p:sp>
        <p:nvSpPr>
          <p:cNvPr id="111" name="Google Shape;111;p13"/>
          <p:cNvSpPr txBox="1">
            <a:spLocks noGrp="1"/>
          </p:cNvSpPr>
          <p:nvPr>
            <p:ph type="subTitle" idx="1"/>
          </p:nvPr>
        </p:nvSpPr>
        <p:spPr>
          <a:xfrm>
            <a:off x="715906" y="1386225"/>
            <a:ext cx="2728800" cy="396900"/>
          </a:xfrm>
          <a:prstGeom prst="rect">
            <a:avLst/>
          </a:prstGeom>
        </p:spPr>
        <p:txBody>
          <a:bodyPr spcFirstLastPara="1" wrap="square" lIns="91425" tIns="91425" rIns="91425" bIns="91425" anchor="t" anchorCtr="0">
            <a:normAutofit/>
          </a:bodyPr>
          <a:lstStyle>
            <a:lvl1pPr lvl="0" algn="r" rtl="0">
              <a:spcBef>
                <a:spcPts val="0"/>
              </a:spcBef>
              <a:spcAft>
                <a:spcPts val="0"/>
              </a:spcAft>
              <a:buNone/>
              <a:defRPr sz="1800" b="1">
                <a:solidFill>
                  <a:srgbClr val="E94A4E"/>
                </a:solidFill>
                <a:latin typeface="Kanit"/>
                <a:ea typeface="Kanit"/>
                <a:cs typeface="Kanit"/>
                <a:sym typeface="Kanit"/>
              </a:defRPr>
            </a:lvl1pPr>
            <a:lvl2pPr lvl="1" algn="r" rtl="0">
              <a:spcBef>
                <a:spcPts val="1200"/>
              </a:spcBef>
              <a:spcAft>
                <a:spcPts val="0"/>
              </a:spcAft>
              <a:buNone/>
              <a:defRPr sz="1800" b="1">
                <a:solidFill>
                  <a:srgbClr val="E94A4E"/>
                </a:solidFill>
                <a:latin typeface="Kanit"/>
                <a:ea typeface="Kanit"/>
                <a:cs typeface="Kanit"/>
                <a:sym typeface="Kanit"/>
              </a:defRPr>
            </a:lvl2pPr>
            <a:lvl3pPr lvl="2" algn="r" rtl="0">
              <a:spcBef>
                <a:spcPts val="1200"/>
              </a:spcBef>
              <a:spcAft>
                <a:spcPts val="0"/>
              </a:spcAft>
              <a:buNone/>
              <a:defRPr sz="1800" b="1">
                <a:solidFill>
                  <a:srgbClr val="E94A4E"/>
                </a:solidFill>
                <a:latin typeface="Kanit"/>
                <a:ea typeface="Kanit"/>
                <a:cs typeface="Kanit"/>
                <a:sym typeface="Kanit"/>
              </a:defRPr>
            </a:lvl3pPr>
            <a:lvl4pPr lvl="3" algn="r" rtl="0">
              <a:spcBef>
                <a:spcPts val="1200"/>
              </a:spcBef>
              <a:spcAft>
                <a:spcPts val="0"/>
              </a:spcAft>
              <a:buNone/>
              <a:defRPr sz="1800" b="1">
                <a:solidFill>
                  <a:srgbClr val="E94A4E"/>
                </a:solidFill>
                <a:latin typeface="Kanit"/>
                <a:ea typeface="Kanit"/>
                <a:cs typeface="Kanit"/>
                <a:sym typeface="Kanit"/>
              </a:defRPr>
            </a:lvl4pPr>
            <a:lvl5pPr lvl="4" algn="r" rtl="0">
              <a:spcBef>
                <a:spcPts val="1200"/>
              </a:spcBef>
              <a:spcAft>
                <a:spcPts val="0"/>
              </a:spcAft>
              <a:buNone/>
              <a:defRPr sz="1800" b="1">
                <a:solidFill>
                  <a:srgbClr val="E94A4E"/>
                </a:solidFill>
                <a:latin typeface="Kanit"/>
                <a:ea typeface="Kanit"/>
                <a:cs typeface="Kanit"/>
                <a:sym typeface="Kanit"/>
              </a:defRPr>
            </a:lvl5pPr>
            <a:lvl6pPr lvl="5" algn="r" rtl="0">
              <a:spcBef>
                <a:spcPts val="1200"/>
              </a:spcBef>
              <a:spcAft>
                <a:spcPts val="0"/>
              </a:spcAft>
              <a:buNone/>
              <a:defRPr sz="1800" b="1">
                <a:solidFill>
                  <a:srgbClr val="E94A4E"/>
                </a:solidFill>
                <a:latin typeface="Kanit"/>
                <a:ea typeface="Kanit"/>
                <a:cs typeface="Kanit"/>
                <a:sym typeface="Kanit"/>
              </a:defRPr>
            </a:lvl6pPr>
            <a:lvl7pPr lvl="6" algn="r" rtl="0">
              <a:spcBef>
                <a:spcPts val="1200"/>
              </a:spcBef>
              <a:spcAft>
                <a:spcPts val="0"/>
              </a:spcAft>
              <a:buNone/>
              <a:defRPr sz="1800" b="1">
                <a:solidFill>
                  <a:srgbClr val="E94A4E"/>
                </a:solidFill>
                <a:latin typeface="Kanit"/>
                <a:ea typeface="Kanit"/>
                <a:cs typeface="Kanit"/>
                <a:sym typeface="Kanit"/>
              </a:defRPr>
            </a:lvl7pPr>
            <a:lvl8pPr lvl="7" algn="r" rtl="0">
              <a:spcBef>
                <a:spcPts val="1200"/>
              </a:spcBef>
              <a:spcAft>
                <a:spcPts val="0"/>
              </a:spcAft>
              <a:buNone/>
              <a:defRPr sz="1800" b="1">
                <a:solidFill>
                  <a:srgbClr val="E94A4E"/>
                </a:solidFill>
                <a:latin typeface="Kanit"/>
                <a:ea typeface="Kanit"/>
                <a:cs typeface="Kanit"/>
                <a:sym typeface="Kanit"/>
              </a:defRPr>
            </a:lvl8pPr>
            <a:lvl9pPr lvl="8" algn="r" rtl="0">
              <a:spcBef>
                <a:spcPts val="1200"/>
              </a:spcBef>
              <a:spcAft>
                <a:spcPts val="1200"/>
              </a:spcAft>
              <a:buNone/>
              <a:defRPr sz="1800" b="1">
                <a:solidFill>
                  <a:srgbClr val="E94A4E"/>
                </a:solidFill>
                <a:latin typeface="Kanit"/>
                <a:ea typeface="Kanit"/>
                <a:cs typeface="Kanit"/>
                <a:sym typeface="Kanit"/>
              </a:defRPr>
            </a:lvl9pPr>
          </a:lstStyle>
          <a:p>
            <a:endParaRPr/>
          </a:p>
        </p:txBody>
      </p:sp>
      <p:sp>
        <p:nvSpPr>
          <p:cNvPr id="112" name="Google Shape;112;p13"/>
          <p:cNvSpPr txBox="1">
            <a:spLocks noGrp="1"/>
          </p:cNvSpPr>
          <p:nvPr>
            <p:ph type="subTitle" idx="2"/>
          </p:nvPr>
        </p:nvSpPr>
        <p:spPr>
          <a:xfrm>
            <a:off x="715097" y="1698840"/>
            <a:ext cx="2730000" cy="569400"/>
          </a:xfrm>
          <a:prstGeom prst="rect">
            <a:avLst/>
          </a:prstGeom>
        </p:spPr>
        <p:txBody>
          <a:bodyPr spcFirstLastPara="1" wrap="square" lIns="91425" tIns="91425" rIns="91425" bIns="91425" anchor="t" anchorCtr="0">
            <a:normAutofit/>
          </a:bodyPr>
          <a:lstStyle>
            <a:lvl1pPr lvl="0" algn="r"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algn="r"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algn="r"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algn="r"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algn="r"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algn="r"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algn="r"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algn="r"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algn="r"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13" name="Google Shape;113;p13"/>
          <p:cNvSpPr txBox="1">
            <a:spLocks noGrp="1"/>
          </p:cNvSpPr>
          <p:nvPr>
            <p:ph type="title" idx="3" hasCustomPrompt="1"/>
          </p:nvPr>
        </p:nvSpPr>
        <p:spPr>
          <a:xfrm>
            <a:off x="3780390" y="1659072"/>
            <a:ext cx="632700" cy="4224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E94A4E"/>
              </a:buClr>
              <a:buSzPts val="2400"/>
              <a:buFont typeface="Kanit"/>
              <a:buNone/>
              <a:defRPr sz="2400" b="1">
                <a:solidFill>
                  <a:srgbClr val="D4EBFC"/>
                </a:solidFill>
                <a:latin typeface="Kanit"/>
                <a:ea typeface="Kanit"/>
                <a:cs typeface="Kanit"/>
                <a:sym typeface="Kanit"/>
              </a:defRPr>
            </a:lvl1pPr>
            <a:lvl2pPr lvl="1"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2pPr>
            <a:lvl3pPr lvl="2"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3pPr>
            <a:lvl4pPr lvl="3"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4pPr>
            <a:lvl5pPr lvl="4"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5pPr>
            <a:lvl6pPr lvl="5"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6pPr>
            <a:lvl7pPr lvl="6"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7pPr>
            <a:lvl8pPr lvl="7"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8pPr>
            <a:lvl9pPr lvl="8"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9pPr>
          </a:lstStyle>
          <a:p>
            <a:r>
              <a:t>xx%</a:t>
            </a:r>
          </a:p>
        </p:txBody>
      </p:sp>
      <p:sp>
        <p:nvSpPr>
          <p:cNvPr id="114" name="Google Shape;114;p13"/>
          <p:cNvSpPr txBox="1">
            <a:spLocks noGrp="1"/>
          </p:cNvSpPr>
          <p:nvPr>
            <p:ph type="subTitle" idx="4"/>
          </p:nvPr>
        </p:nvSpPr>
        <p:spPr>
          <a:xfrm>
            <a:off x="718301" y="2555497"/>
            <a:ext cx="2736900" cy="393300"/>
          </a:xfrm>
          <a:prstGeom prst="rect">
            <a:avLst/>
          </a:prstGeom>
        </p:spPr>
        <p:txBody>
          <a:bodyPr spcFirstLastPara="1" wrap="square" lIns="91425" tIns="91425" rIns="91425" bIns="91425" anchor="t" anchorCtr="0">
            <a:normAutofit/>
          </a:bodyPr>
          <a:lstStyle>
            <a:lvl1pPr lvl="0" algn="r" rtl="0">
              <a:spcBef>
                <a:spcPts val="0"/>
              </a:spcBef>
              <a:spcAft>
                <a:spcPts val="0"/>
              </a:spcAft>
              <a:buNone/>
              <a:defRPr sz="1800" b="1">
                <a:solidFill>
                  <a:srgbClr val="E94A4E"/>
                </a:solidFill>
                <a:latin typeface="Kanit"/>
                <a:ea typeface="Kanit"/>
                <a:cs typeface="Kanit"/>
                <a:sym typeface="Kanit"/>
              </a:defRPr>
            </a:lvl1pPr>
            <a:lvl2pPr lvl="1" algn="r" rtl="0">
              <a:spcBef>
                <a:spcPts val="1200"/>
              </a:spcBef>
              <a:spcAft>
                <a:spcPts val="0"/>
              </a:spcAft>
              <a:buNone/>
              <a:defRPr sz="1800" b="1">
                <a:solidFill>
                  <a:srgbClr val="E94A4E"/>
                </a:solidFill>
                <a:latin typeface="Kanit"/>
                <a:ea typeface="Kanit"/>
                <a:cs typeface="Kanit"/>
                <a:sym typeface="Kanit"/>
              </a:defRPr>
            </a:lvl2pPr>
            <a:lvl3pPr lvl="2" algn="r" rtl="0">
              <a:spcBef>
                <a:spcPts val="1200"/>
              </a:spcBef>
              <a:spcAft>
                <a:spcPts val="0"/>
              </a:spcAft>
              <a:buNone/>
              <a:defRPr sz="1800" b="1">
                <a:solidFill>
                  <a:srgbClr val="E94A4E"/>
                </a:solidFill>
                <a:latin typeface="Kanit"/>
                <a:ea typeface="Kanit"/>
                <a:cs typeface="Kanit"/>
                <a:sym typeface="Kanit"/>
              </a:defRPr>
            </a:lvl3pPr>
            <a:lvl4pPr lvl="3" algn="r" rtl="0">
              <a:spcBef>
                <a:spcPts val="1200"/>
              </a:spcBef>
              <a:spcAft>
                <a:spcPts val="0"/>
              </a:spcAft>
              <a:buNone/>
              <a:defRPr sz="1800" b="1">
                <a:solidFill>
                  <a:srgbClr val="E94A4E"/>
                </a:solidFill>
                <a:latin typeface="Kanit"/>
                <a:ea typeface="Kanit"/>
                <a:cs typeface="Kanit"/>
                <a:sym typeface="Kanit"/>
              </a:defRPr>
            </a:lvl4pPr>
            <a:lvl5pPr lvl="4" algn="r" rtl="0">
              <a:spcBef>
                <a:spcPts val="1200"/>
              </a:spcBef>
              <a:spcAft>
                <a:spcPts val="0"/>
              </a:spcAft>
              <a:buNone/>
              <a:defRPr sz="1800" b="1">
                <a:solidFill>
                  <a:srgbClr val="E94A4E"/>
                </a:solidFill>
                <a:latin typeface="Kanit"/>
                <a:ea typeface="Kanit"/>
                <a:cs typeface="Kanit"/>
                <a:sym typeface="Kanit"/>
              </a:defRPr>
            </a:lvl5pPr>
            <a:lvl6pPr lvl="5" algn="r" rtl="0">
              <a:spcBef>
                <a:spcPts val="1200"/>
              </a:spcBef>
              <a:spcAft>
                <a:spcPts val="0"/>
              </a:spcAft>
              <a:buNone/>
              <a:defRPr sz="1800" b="1">
                <a:solidFill>
                  <a:srgbClr val="E94A4E"/>
                </a:solidFill>
                <a:latin typeface="Kanit"/>
                <a:ea typeface="Kanit"/>
                <a:cs typeface="Kanit"/>
                <a:sym typeface="Kanit"/>
              </a:defRPr>
            </a:lvl6pPr>
            <a:lvl7pPr lvl="6" algn="r" rtl="0">
              <a:spcBef>
                <a:spcPts val="1200"/>
              </a:spcBef>
              <a:spcAft>
                <a:spcPts val="0"/>
              </a:spcAft>
              <a:buNone/>
              <a:defRPr sz="1800" b="1">
                <a:solidFill>
                  <a:srgbClr val="E94A4E"/>
                </a:solidFill>
                <a:latin typeface="Kanit"/>
                <a:ea typeface="Kanit"/>
                <a:cs typeface="Kanit"/>
                <a:sym typeface="Kanit"/>
              </a:defRPr>
            </a:lvl7pPr>
            <a:lvl8pPr lvl="7" algn="r" rtl="0">
              <a:spcBef>
                <a:spcPts val="1200"/>
              </a:spcBef>
              <a:spcAft>
                <a:spcPts val="0"/>
              </a:spcAft>
              <a:buNone/>
              <a:defRPr sz="1800" b="1">
                <a:solidFill>
                  <a:srgbClr val="E94A4E"/>
                </a:solidFill>
                <a:latin typeface="Kanit"/>
                <a:ea typeface="Kanit"/>
                <a:cs typeface="Kanit"/>
                <a:sym typeface="Kanit"/>
              </a:defRPr>
            </a:lvl8pPr>
            <a:lvl9pPr lvl="8" algn="r" rtl="0">
              <a:spcBef>
                <a:spcPts val="1200"/>
              </a:spcBef>
              <a:spcAft>
                <a:spcPts val="1200"/>
              </a:spcAft>
              <a:buNone/>
              <a:defRPr sz="1800" b="1">
                <a:solidFill>
                  <a:srgbClr val="E94A4E"/>
                </a:solidFill>
                <a:latin typeface="Kanit"/>
                <a:ea typeface="Kanit"/>
                <a:cs typeface="Kanit"/>
                <a:sym typeface="Kanit"/>
              </a:defRPr>
            </a:lvl9pPr>
          </a:lstStyle>
          <a:p>
            <a:endParaRPr/>
          </a:p>
        </p:txBody>
      </p:sp>
      <p:sp>
        <p:nvSpPr>
          <p:cNvPr id="115" name="Google Shape;115;p13"/>
          <p:cNvSpPr txBox="1">
            <a:spLocks noGrp="1"/>
          </p:cNvSpPr>
          <p:nvPr>
            <p:ph type="subTitle" idx="5"/>
          </p:nvPr>
        </p:nvSpPr>
        <p:spPr>
          <a:xfrm>
            <a:off x="713212" y="2870188"/>
            <a:ext cx="2733900" cy="572700"/>
          </a:xfrm>
          <a:prstGeom prst="rect">
            <a:avLst/>
          </a:prstGeom>
        </p:spPr>
        <p:txBody>
          <a:bodyPr spcFirstLastPara="1" wrap="square" lIns="91425" tIns="91425" rIns="91425" bIns="91425" anchor="t" anchorCtr="0">
            <a:normAutofit/>
          </a:bodyPr>
          <a:lstStyle>
            <a:lvl1pPr lvl="0" algn="r"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algn="r"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algn="r"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algn="r"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algn="r"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algn="r"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algn="r"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algn="r"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algn="r"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16" name="Google Shape;116;p13"/>
          <p:cNvSpPr txBox="1">
            <a:spLocks noGrp="1"/>
          </p:cNvSpPr>
          <p:nvPr>
            <p:ph type="title" idx="6" hasCustomPrompt="1"/>
          </p:nvPr>
        </p:nvSpPr>
        <p:spPr>
          <a:xfrm>
            <a:off x="3780840" y="2829633"/>
            <a:ext cx="630900" cy="4206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E94A4E"/>
              </a:buClr>
              <a:buSzPts val="2400"/>
              <a:buFont typeface="Kanit"/>
              <a:buNone/>
              <a:defRPr sz="2400" b="1">
                <a:solidFill>
                  <a:srgbClr val="D4EBFC"/>
                </a:solidFill>
                <a:latin typeface="Kanit"/>
                <a:ea typeface="Kanit"/>
                <a:cs typeface="Kanit"/>
                <a:sym typeface="Kanit"/>
              </a:defRPr>
            </a:lvl1pPr>
            <a:lvl2pPr lvl="1"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2pPr>
            <a:lvl3pPr lvl="2"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3pPr>
            <a:lvl4pPr lvl="3"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4pPr>
            <a:lvl5pPr lvl="4"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5pPr>
            <a:lvl6pPr lvl="5"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6pPr>
            <a:lvl7pPr lvl="6"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7pPr>
            <a:lvl8pPr lvl="7"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8pPr>
            <a:lvl9pPr lvl="8"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9pPr>
          </a:lstStyle>
          <a:p>
            <a:r>
              <a:t>xx%</a:t>
            </a:r>
          </a:p>
        </p:txBody>
      </p:sp>
      <p:sp>
        <p:nvSpPr>
          <p:cNvPr id="117" name="Google Shape;117;p13"/>
          <p:cNvSpPr txBox="1">
            <a:spLocks noGrp="1"/>
          </p:cNvSpPr>
          <p:nvPr>
            <p:ph type="subTitle" idx="7"/>
          </p:nvPr>
        </p:nvSpPr>
        <p:spPr>
          <a:xfrm>
            <a:off x="5688746" y="1388025"/>
            <a:ext cx="2742000" cy="3933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800" b="1">
                <a:solidFill>
                  <a:srgbClr val="E94A4E"/>
                </a:solidFill>
                <a:latin typeface="Kanit"/>
                <a:ea typeface="Kanit"/>
                <a:cs typeface="Kanit"/>
                <a:sym typeface="Kanit"/>
              </a:defRPr>
            </a:lvl1pPr>
            <a:lvl2pPr lvl="1" rtl="0">
              <a:spcBef>
                <a:spcPts val="1200"/>
              </a:spcBef>
              <a:spcAft>
                <a:spcPts val="0"/>
              </a:spcAft>
              <a:buNone/>
              <a:defRPr sz="1800" b="1">
                <a:solidFill>
                  <a:srgbClr val="E94A4E"/>
                </a:solidFill>
                <a:latin typeface="Kanit"/>
                <a:ea typeface="Kanit"/>
                <a:cs typeface="Kanit"/>
                <a:sym typeface="Kanit"/>
              </a:defRPr>
            </a:lvl2pPr>
            <a:lvl3pPr lvl="2" rtl="0">
              <a:spcBef>
                <a:spcPts val="1200"/>
              </a:spcBef>
              <a:spcAft>
                <a:spcPts val="0"/>
              </a:spcAft>
              <a:buNone/>
              <a:defRPr sz="1800" b="1">
                <a:solidFill>
                  <a:srgbClr val="E94A4E"/>
                </a:solidFill>
                <a:latin typeface="Kanit"/>
                <a:ea typeface="Kanit"/>
                <a:cs typeface="Kanit"/>
                <a:sym typeface="Kanit"/>
              </a:defRPr>
            </a:lvl3pPr>
            <a:lvl4pPr lvl="3" rtl="0">
              <a:spcBef>
                <a:spcPts val="1200"/>
              </a:spcBef>
              <a:spcAft>
                <a:spcPts val="0"/>
              </a:spcAft>
              <a:buNone/>
              <a:defRPr sz="1800" b="1">
                <a:solidFill>
                  <a:srgbClr val="E94A4E"/>
                </a:solidFill>
                <a:latin typeface="Kanit"/>
                <a:ea typeface="Kanit"/>
                <a:cs typeface="Kanit"/>
                <a:sym typeface="Kanit"/>
              </a:defRPr>
            </a:lvl4pPr>
            <a:lvl5pPr lvl="4" rtl="0">
              <a:spcBef>
                <a:spcPts val="1200"/>
              </a:spcBef>
              <a:spcAft>
                <a:spcPts val="0"/>
              </a:spcAft>
              <a:buNone/>
              <a:defRPr sz="1800" b="1">
                <a:solidFill>
                  <a:srgbClr val="E94A4E"/>
                </a:solidFill>
                <a:latin typeface="Kanit"/>
                <a:ea typeface="Kanit"/>
                <a:cs typeface="Kanit"/>
                <a:sym typeface="Kanit"/>
              </a:defRPr>
            </a:lvl5pPr>
            <a:lvl6pPr lvl="5" rtl="0">
              <a:spcBef>
                <a:spcPts val="1200"/>
              </a:spcBef>
              <a:spcAft>
                <a:spcPts val="0"/>
              </a:spcAft>
              <a:buNone/>
              <a:defRPr sz="1800" b="1">
                <a:solidFill>
                  <a:srgbClr val="E94A4E"/>
                </a:solidFill>
                <a:latin typeface="Kanit"/>
                <a:ea typeface="Kanit"/>
                <a:cs typeface="Kanit"/>
                <a:sym typeface="Kanit"/>
              </a:defRPr>
            </a:lvl6pPr>
            <a:lvl7pPr lvl="6" rtl="0">
              <a:spcBef>
                <a:spcPts val="1200"/>
              </a:spcBef>
              <a:spcAft>
                <a:spcPts val="0"/>
              </a:spcAft>
              <a:buNone/>
              <a:defRPr sz="1800" b="1">
                <a:solidFill>
                  <a:srgbClr val="E94A4E"/>
                </a:solidFill>
                <a:latin typeface="Kanit"/>
                <a:ea typeface="Kanit"/>
                <a:cs typeface="Kanit"/>
                <a:sym typeface="Kanit"/>
              </a:defRPr>
            </a:lvl7pPr>
            <a:lvl8pPr lvl="7" rtl="0">
              <a:spcBef>
                <a:spcPts val="1200"/>
              </a:spcBef>
              <a:spcAft>
                <a:spcPts val="0"/>
              </a:spcAft>
              <a:buNone/>
              <a:defRPr sz="1800" b="1">
                <a:solidFill>
                  <a:srgbClr val="E94A4E"/>
                </a:solidFill>
                <a:latin typeface="Kanit"/>
                <a:ea typeface="Kanit"/>
                <a:cs typeface="Kanit"/>
                <a:sym typeface="Kanit"/>
              </a:defRPr>
            </a:lvl8pPr>
            <a:lvl9pPr lvl="8" rtl="0">
              <a:spcBef>
                <a:spcPts val="1200"/>
              </a:spcBef>
              <a:spcAft>
                <a:spcPts val="1200"/>
              </a:spcAft>
              <a:buNone/>
              <a:defRPr sz="1800" b="1">
                <a:solidFill>
                  <a:srgbClr val="E94A4E"/>
                </a:solidFill>
                <a:latin typeface="Kanit"/>
                <a:ea typeface="Kanit"/>
                <a:cs typeface="Kanit"/>
                <a:sym typeface="Kanit"/>
              </a:defRPr>
            </a:lvl9pPr>
          </a:lstStyle>
          <a:p>
            <a:endParaRPr/>
          </a:p>
        </p:txBody>
      </p:sp>
      <p:sp>
        <p:nvSpPr>
          <p:cNvPr id="118" name="Google Shape;118;p13"/>
          <p:cNvSpPr txBox="1">
            <a:spLocks noGrp="1"/>
          </p:cNvSpPr>
          <p:nvPr>
            <p:ph type="subTitle" idx="8"/>
          </p:nvPr>
        </p:nvSpPr>
        <p:spPr>
          <a:xfrm>
            <a:off x="5681997" y="1697190"/>
            <a:ext cx="2742000" cy="57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19" name="Google Shape;119;p13"/>
          <p:cNvSpPr txBox="1">
            <a:spLocks noGrp="1"/>
          </p:cNvSpPr>
          <p:nvPr>
            <p:ph type="title" idx="9" hasCustomPrompt="1"/>
          </p:nvPr>
        </p:nvSpPr>
        <p:spPr>
          <a:xfrm>
            <a:off x="4732667" y="1659972"/>
            <a:ext cx="630900" cy="4206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E94A4E"/>
              </a:buClr>
              <a:buSzPts val="2400"/>
              <a:buFont typeface="Kanit"/>
              <a:buNone/>
              <a:defRPr sz="2400" b="1">
                <a:solidFill>
                  <a:srgbClr val="D4EBFC"/>
                </a:solidFill>
                <a:latin typeface="Kanit"/>
                <a:ea typeface="Kanit"/>
                <a:cs typeface="Kanit"/>
                <a:sym typeface="Kanit"/>
              </a:defRPr>
            </a:lvl1pPr>
            <a:lvl2pPr lvl="1"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2pPr>
            <a:lvl3pPr lvl="2"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3pPr>
            <a:lvl4pPr lvl="3"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4pPr>
            <a:lvl5pPr lvl="4"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5pPr>
            <a:lvl6pPr lvl="5"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6pPr>
            <a:lvl7pPr lvl="6"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7pPr>
            <a:lvl8pPr lvl="7"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8pPr>
            <a:lvl9pPr lvl="8"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9pPr>
          </a:lstStyle>
          <a:p>
            <a:r>
              <a:t>xx%</a:t>
            </a:r>
          </a:p>
        </p:txBody>
      </p:sp>
      <p:sp>
        <p:nvSpPr>
          <p:cNvPr id="120" name="Google Shape;120;p13"/>
          <p:cNvSpPr txBox="1">
            <a:spLocks noGrp="1"/>
          </p:cNvSpPr>
          <p:nvPr>
            <p:ph type="subTitle" idx="13"/>
          </p:nvPr>
        </p:nvSpPr>
        <p:spPr>
          <a:xfrm>
            <a:off x="5688283" y="2555497"/>
            <a:ext cx="2742000" cy="3933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800" b="1">
                <a:solidFill>
                  <a:srgbClr val="E94A4E"/>
                </a:solidFill>
                <a:latin typeface="Kanit"/>
                <a:ea typeface="Kanit"/>
                <a:cs typeface="Kanit"/>
                <a:sym typeface="Kanit"/>
              </a:defRPr>
            </a:lvl1pPr>
            <a:lvl2pPr lvl="1" rtl="0">
              <a:spcBef>
                <a:spcPts val="1200"/>
              </a:spcBef>
              <a:spcAft>
                <a:spcPts val="0"/>
              </a:spcAft>
              <a:buNone/>
              <a:defRPr sz="1800" b="1">
                <a:solidFill>
                  <a:srgbClr val="E94A4E"/>
                </a:solidFill>
                <a:latin typeface="Kanit"/>
                <a:ea typeface="Kanit"/>
                <a:cs typeface="Kanit"/>
                <a:sym typeface="Kanit"/>
              </a:defRPr>
            </a:lvl2pPr>
            <a:lvl3pPr lvl="2" rtl="0">
              <a:spcBef>
                <a:spcPts val="1200"/>
              </a:spcBef>
              <a:spcAft>
                <a:spcPts val="0"/>
              </a:spcAft>
              <a:buNone/>
              <a:defRPr sz="1800" b="1">
                <a:solidFill>
                  <a:srgbClr val="E94A4E"/>
                </a:solidFill>
                <a:latin typeface="Kanit"/>
                <a:ea typeface="Kanit"/>
                <a:cs typeface="Kanit"/>
                <a:sym typeface="Kanit"/>
              </a:defRPr>
            </a:lvl3pPr>
            <a:lvl4pPr lvl="3" rtl="0">
              <a:spcBef>
                <a:spcPts val="1200"/>
              </a:spcBef>
              <a:spcAft>
                <a:spcPts val="0"/>
              </a:spcAft>
              <a:buNone/>
              <a:defRPr sz="1800" b="1">
                <a:solidFill>
                  <a:srgbClr val="E94A4E"/>
                </a:solidFill>
                <a:latin typeface="Kanit"/>
                <a:ea typeface="Kanit"/>
                <a:cs typeface="Kanit"/>
                <a:sym typeface="Kanit"/>
              </a:defRPr>
            </a:lvl4pPr>
            <a:lvl5pPr lvl="4" rtl="0">
              <a:spcBef>
                <a:spcPts val="1200"/>
              </a:spcBef>
              <a:spcAft>
                <a:spcPts val="0"/>
              </a:spcAft>
              <a:buNone/>
              <a:defRPr sz="1800" b="1">
                <a:solidFill>
                  <a:srgbClr val="E94A4E"/>
                </a:solidFill>
                <a:latin typeface="Kanit"/>
                <a:ea typeface="Kanit"/>
                <a:cs typeface="Kanit"/>
                <a:sym typeface="Kanit"/>
              </a:defRPr>
            </a:lvl5pPr>
            <a:lvl6pPr lvl="5" rtl="0">
              <a:spcBef>
                <a:spcPts val="1200"/>
              </a:spcBef>
              <a:spcAft>
                <a:spcPts val="0"/>
              </a:spcAft>
              <a:buNone/>
              <a:defRPr sz="1800" b="1">
                <a:solidFill>
                  <a:srgbClr val="E94A4E"/>
                </a:solidFill>
                <a:latin typeface="Kanit"/>
                <a:ea typeface="Kanit"/>
                <a:cs typeface="Kanit"/>
                <a:sym typeface="Kanit"/>
              </a:defRPr>
            </a:lvl6pPr>
            <a:lvl7pPr lvl="6" rtl="0">
              <a:spcBef>
                <a:spcPts val="1200"/>
              </a:spcBef>
              <a:spcAft>
                <a:spcPts val="0"/>
              </a:spcAft>
              <a:buNone/>
              <a:defRPr sz="1800" b="1">
                <a:solidFill>
                  <a:srgbClr val="E94A4E"/>
                </a:solidFill>
                <a:latin typeface="Kanit"/>
                <a:ea typeface="Kanit"/>
                <a:cs typeface="Kanit"/>
                <a:sym typeface="Kanit"/>
              </a:defRPr>
            </a:lvl7pPr>
            <a:lvl8pPr lvl="7" rtl="0">
              <a:spcBef>
                <a:spcPts val="1200"/>
              </a:spcBef>
              <a:spcAft>
                <a:spcPts val="0"/>
              </a:spcAft>
              <a:buNone/>
              <a:defRPr sz="1800" b="1">
                <a:solidFill>
                  <a:srgbClr val="E94A4E"/>
                </a:solidFill>
                <a:latin typeface="Kanit"/>
                <a:ea typeface="Kanit"/>
                <a:cs typeface="Kanit"/>
                <a:sym typeface="Kanit"/>
              </a:defRPr>
            </a:lvl8pPr>
            <a:lvl9pPr lvl="8" rtl="0">
              <a:spcBef>
                <a:spcPts val="1200"/>
              </a:spcBef>
              <a:spcAft>
                <a:spcPts val="1200"/>
              </a:spcAft>
              <a:buNone/>
              <a:defRPr sz="1800" b="1">
                <a:solidFill>
                  <a:srgbClr val="E94A4E"/>
                </a:solidFill>
                <a:latin typeface="Kanit"/>
                <a:ea typeface="Kanit"/>
                <a:cs typeface="Kanit"/>
                <a:sym typeface="Kanit"/>
              </a:defRPr>
            </a:lvl9pPr>
          </a:lstStyle>
          <a:p>
            <a:endParaRPr/>
          </a:p>
        </p:txBody>
      </p:sp>
      <p:sp>
        <p:nvSpPr>
          <p:cNvPr id="121" name="Google Shape;121;p13"/>
          <p:cNvSpPr txBox="1">
            <a:spLocks noGrp="1"/>
          </p:cNvSpPr>
          <p:nvPr>
            <p:ph type="subTitle" idx="14"/>
          </p:nvPr>
        </p:nvSpPr>
        <p:spPr>
          <a:xfrm>
            <a:off x="5681538" y="2870188"/>
            <a:ext cx="2742000" cy="57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22" name="Google Shape;122;p13"/>
          <p:cNvSpPr txBox="1">
            <a:spLocks noGrp="1"/>
          </p:cNvSpPr>
          <p:nvPr>
            <p:ph type="title" idx="15" hasCustomPrompt="1"/>
          </p:nvPr>
        </p:nvSpPr>
        <p:spPr>
          <a:xfrm>
            <a:off x="4732205" y="2829633"/>
            <a:ext cx="630900" cy="4206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E94A4E"/>
              </a:buClr>
              <a:buSzPts val="2400"/>
              <a:buFont typeface="Kanit"/>
              <a:buNone/>
              <a:defRPr sz="2400" b="1">
                <a:solidFill>
                  <a:srgbClr val="D4EBFC"/>
                </a:solidFill>
                <a:latin typeface="Kanit"/>
                <a:ea typeface="Kanit"/>
                <a:cs typeface="Kanit"/>
                <a:sym typeface="Kanit"/>
              </a:defRPr>
            </a:lvl1pPr>
            <a:lvl2pPr lvl="1"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2pPr>
            <a:lvl3pPr lvl="2"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3pPr>
            <a:lvl4pPr lvl="3"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4pPr>
            <a:lvl5pPr lvl="4"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5pPr>
            <a:lvl6pPr lvl="5"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6pPr>
            <a:lvl7pPr lvl="6"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7pPr>
            <a:lvl8pPr lvl="7"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8pPr>
            <a:lvl9pPr lvl="8"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9pPr>
          </a:lstStyle>
          <a:p>
            <a:r>
              <a:t>xx%</a:t>
            </a:r>
          </a:p>
        </p:txBody>
      </p:sp>
      <p:sp>
        <p:nvSpPr>
          <p:cNvPr id="123" name="Google Shape;123;p13"/>
          <p:cNvSpPr txBox="1">
            <a:spLocks noGrp="1"/>
          </p:cNvSpPr>
          <p:nvPr>
            <p:ph type="subTitle" idx="16"/>
          </p:nvPr>
        </p:nvSpPr>
        <p:spPr>
          <a:xfrm>
            <a:off x="718301" y="3721172"/>
            <a:ext cx="2736900" cy="393300"/>
          </a:xfrm>
          <a:prstGeom prst="rect">
            <a:avLst/>
          </a:prstGeom>
        </p:spPr>
        <p:txBody>
          <a:bodyPr spcFirstLastPara="1" wrap="square" lIns="91425" tIns="91425" rIns="91425" bIns="91425" anchor="t" anchorCtr="0">
            <a:normAutofit/>
          </a:bodyPr>
          <a:lstStyle>
            <a:lvl1pPr lvl="0" algn="r" rtl="0">
              <a:spcBef>
                <a:spcPts val="0"/>
              </a:spcBef>
              <a:spcAft>
                <a:spcPts val="0"/>
              </a:spcAft>
              <a:buNone/>
              <a:defRPr sz="1800" b="1">
                <a:solidFill>
                  <a:srgbClr val="E94A4E"/>
                </a:solidFill>
                <a:latin typeface="Kanit"/>
                <a:ea typeface="Kanit"/>
                <a:cs typeface="Kanit"/>
                <a:sym typeface="Kanit"/>
              </a:defRPr>
            </a:lvl1pPr>
            <a:lvl2pPr lvl="1" algn="r" rtl="0">
              <a:spcBef>
                <a:spcPts val="1200"/>
              </a:spcBef>
              <a:spcAft>
                <a:spcPts val="0"/>
              </a:spcAft>
              <a:buNone/>
              <a:defRPr sz="1800" b="1">
                <a:solidFill>
                  <a:srgbClr val="E94A4E"/>
                </a:solidFill>
                <a:latin typeface="Kanit"/>
                <a:ea typeface="Kanit"/>
                <a:cs typeface="Kanit"/>
                <a:sym typeface="Kanit"/>
              </a:defRPr>
            </a:lvl2pPr>
            <a:lvl3pPr lvl="2" algn="r" rtl="0">
              <a:spcBef>
                <a:spcPts val="1200"/>
              </a:spcBef>
              <a:spcAft>
                <a:spcPts val="0"/>
              </a:spcAft>
              <a:buNone/>
              <a:defRPr sz="1800" b="1">
                <a:solidFill>
                  <a:srgbClr val="E94A4E"/>
                </a:solidFill>
                <a:latin typeface="Kanit"/>
                <a:ea typeface="Kanit"/>
                <a:cs typeface="Kanit"/>
                <a:sym typeface="Kanit"/>
              </a:defRPr>
            </a:lvl3pPr>
            <a:lvl4pPr lvl="3" algn="r" rtl="0">
              <a:spcBef>
                <a:spcPts val="1200"/>
              </a:spcBef>
              <a:spcAft>
                <a:spcPts val="0"/>
              </a:spcAft>
              <a:buNone/>
              <a:defRPr sz="1800" b="1">
                <a:solidFill>
                  <a:srgbClr val="E94A4E"/>
                </a:solidFill>
                <a:latin typeface="Kanit"/>
                <a:ea typeface="Kanit"/>
                <a:cs typeface="Kanit"/>
                <a:sym typeface="Kanit"/>
              </a:defRPr>
            </a:lvl4pPr>
            <a:lvl5pPr lvl="4" algn="r" rtl="0">
              <a:spcBef>
                <a:spcPts val="1200"/>
              </a:spcBef>
              <a:spcAft>
                <a:spcPts val="0"/>
              </a:spcAft>
              <a:buNone/>
              <a:defRPr sz="1800" b="1">
                <a:solidFill>
                  <a:srgbClr val="E94A4E"/>
                </a:solidFill>
                <a:latin typeface="Kanit"/>
                <a:ea typeface="Kanit"/>
                <a:cs typeface="Kanit"/>
                <a:sym typeface="Kanit"/>
              </a:defRPr>
            </a:lvl5pPr>
            <a:lvl6pPr lvl="5" algn="r" rtl="0">
              <a:spcBef>
                <a:spcPts val="1200"/>
              </a:spcBef>
              <a:spcAft>
                <a:spcPts val="0"/>
              </a:spcAft>
              <a:buNone/>
              <a:defRPr sz="1800" b="1">
                <a:solidFill>
                  <a:srgbClr val="E94A4E"/>
                </a:solidFill>
                <a:latin typeface="Kanit"/>
                <a:ea typeface="Kanit"/>
                <a:cs typeface="Kanit"/>
                <a:sym typeface="Kanit"/>
              </a:defRPr>
            </a:lvl6pPr>
            <a:lvl7pPr lvl="6" algn="r" rtl="0">
              <a:spcBef>
                <a:spcPts val="1200"/>
              </a:spcBef>
              <a:spcAft>
                <a:spcPts val="0"/>
              </a:spcAft>
              <a:buNone/>
              <a:defRPr sz="1800" b="1">
                <a:solidFill>
                  <a:srgbClr val="E94A4E"/>
                </a:solidFill>
                <a:latin typeface="Kanit"/>
                <a:ea typeface="Kanit"/>
                <a:cs typeface="Kanit"/>
                <a:sym typeface="Kanit"/>
              </a:defRPr>
            </a:lvl7pPr>
            <a:lvl8pPr lvl="7" algn="r" rtl="0">
              <a:spcBef>
                <a:spcPts val="1200"/>
              </a:spcBef>
              <a:spcAft>
                <a:spcPts val="0"/>
              </a:spcAft>
              <a:buNone/>
              <a:defRPr sz="1800" b="1">
                <a:solidFill>
                  <a:srgbClr val="E94A4E"/>
                </a:solidFill>
                <a:latin typeface="Kanit"/>
                <a:ea typeface="Kanit"/>
                <a:cs typeface="Kanit"/>
                <a:sym typeface="Kanit"/>
              </a:defRPr>
            </a:lvl8pPr>
            <a:lvl9pPr lvl="8" algn="r" rtl="0">
              <a:spcBef>
                <a:spcPts val="1200"/>
              </a:spcBef>
              <a:spcAft>
                <a:spcPts val="1200"/>
              </a:spcAft>
              <a:buNone/>
              <a:defRPr sz="1800" b="1">
                <a:solidFill>
                  <a:srgbClr val="E94A4E"/>
                </a:solidFill>
                <a:latin typeface="Kanit"/>
                <a:ea typeface="Kanit"/>
                <a:cs typeface="Kanit"/>
                <a:sym typeface="Kanit"/>
              </a:defRPr>
            </a:lvl9pPr>
          </a:lstStyle>
          <a:p>
            <a:endParaRPr/>
          </a:p>
        </p:txBody>
      </p:sp>
      <p:sp>
        <p:nvSpPr>
          <p:cNvPr id="124" name="Google Shape;124;p13"/>
          <p:cNvSpPr txBox="1">
            <a:spLocks noGrp="1"/>
          </p:cNvSpPr>
          <p:nvPr>
            <p:ph type="subTitle" idx="17"/>
          </p:nvPr>
        </p:nvSpPr>
        <p:spPr>
          <a:xfrm>
            <a:off x="713212" y="4035863"/>
            <a:ext cx="2733900" cy="572700"/>
          </a:xfrm>
          <a:prstGeom prst="rect">
            <a:avLst/>
          </a:prstGeom>
        </p:spPr>
        <p:txBody>
          <a:bodyPr spcFirstLastPara="1" wrap="square" lIns="91425" tIns="91425" rIns="91425" bIns="91425" anchor="t" anchorCtr="0">
            <a:normAutofit/>
          </a:bodyPr>
          <a:lstStyle>
            <a:lvl1pPr lvl="0" algn="r"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algn="r"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algn="r"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algn="r"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algn="r"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algn="r"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algn="r"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algn="r"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algn="r"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25" name="Google Shape;125;p13"/>
          <p:cNvSpPr txBox="1">
            <a:spLocks noGrp="1"/>
          </p:cNvSpPr>
          <p:nvPr>
            <p:ph type="title" idx="18" hasCustomPrompt="1"/>
          </p:nvPr>
        </p:nvSpPr>
        <p:spPr>
          <a:xfrm>
            <a:off x="3780840" y="3998383"/>
            <a:ext cx="630900" cy="4206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E94A4E"/>
              </a:buClr>
              <a:buSzPts val="2400"/>
              <a:buFont typeface="Kanit"/>
              <a:buNone/>
              <a:defRPr sz="2400" b="1">
                <a:solidFill>
                  <a:srgbClr val="D4EBFC"/>
                </a:solidFill>
                <a:latin typeface="Kanit"/>
                <a:ea typeface="Kanit"/>
                <a:cs typeface="Kanit"/>
                <a:sym typeface="Kanit"/>
              </a:defRPr>
            </a:lvl1pPr>
            <a:lvl2pPr lvl="1"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2pPr>
            <a:lvl3pPr lvl="2"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3pPr>
            <a:lvl4pPr lvl="3"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4pPr>
            <a:lvl5pPr lvl="4"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5pPr>
            <a:lvl6pPr lvl="5"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6pPr>
            <a:lvl7pPr lvl="6"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7pPr>
            <a:lvl8pPr lvl="7"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8pPr>
            <a:lvl9pPr lvl="8"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9pPr>
          </a:lstStyle>
          <a:p>
            <a:r>
              <a:t>xx%</a:t>
            </a:r>
          </a:p>
        </p:txBody>
      </p:sp>
      <p:sp>
        <p:nvSpPr>
          <p:cNvPr id="126" name="Google Shape;126;p13"/>
          <p:cNvSpPr txBox="1">
            <a:spLocks noGrp="1"/>
          </p:cNvSpPr>
          <p:nvPr>
            <p:ph type="subTitle" idx="19"/>
          </p:nvPr>
        </p:nvSpPr>
        <p:spPr>
          <a:xfrm>
            <a:off x="5688283" y="3721172"/>
            <a:ext cx="2742000" cy="393300"/>
          </a:xfrm>
          <a:prstGeom prst="rect">
            <a:avLst/>
          </a:prstGeom>
        </p:spPr>
        <p:txBody>
          <a:bodyPr spcFirstLastPara="1" wrap="square" lIns="91425" tIns="91425" rIns="91425" bIns="91425" anchor="t" anchorCtr="0">
            <a:normAutofit/>
          </a:bodyPr>
          <a:lstStyle>
            <a:lvl1pPr lvl="0" rtl="0">
              <a:spcBef>
                <a:spcPts val="0"/>
              </a:spcBef>
              <a:spcAft>
                <a:spcPts val="0"/>
              </a:spcAft>
              <a:buNone/>
              <a:defRPr sz="1800" b="1">
                <a:solidFill>
                  <a:srgbClr val="E94A4E"/>
                </a:solidFill>
                <a:latin typeface="Kanit"/>
                <a:ea typeface="Kanit"/>
                <a:cs typeface="Kanit"/>
                <a:sym typeface="Kanit"/>
              </a:defRPr>
            </a:lvl1pPr>
            <a:lvl2pPr lvl="1" rtl="0">
              <a:spcBef>
                <a:spcPts val="1200"/>
              </a:spcBef>
              <a:spcAft>
                <a:spcPts val="0"/>
              </a:spcAft>
              <a:buNone/>
              <a:defRPr sz="1800" b="1">
                <a:solidFill>
                  <a:srgbClr val="E94A4E"/>
                </a:solidFill>
                <a:latin typeface="Kanit"/>
                <a:ea typeface="Kanit"/>
                <a:cs typeface="Kanit"/>
                <a:sym typeface="Kanit"/>
              </a:defRPr>
            </a:lvl2pPr>
            <a:lvl3pPr lvl="2" rtl="0">
              <a:spcBef>
                <a:spcPts val="1200"/>
              </a:spcBef>
              <a:spcAft>
                <a:spcPts val="0"/>
              </a:spcAft>
              <a:buNone/>
              <a:defRPr sz="1800" b="1">
                <a:solidFill>
                  <a:srgbClr val="E94A4E"/>
                </a:solidFill>
                <a:latin typeface="Kanit"/>
                <a:ea typeface="Kanit"/>
                <a:cs typeface="Kanit"/>
                <a:sym typeface="Kanit"/>
              </a:defRPr>
            </a:lvl3pPr>
            <a:lvl4pPr lvl="3" rtl="0">
              <a:spcBef>
                <a:spcPts val="1200"/>
              </a:spcBef>
              <a:spcAft>
                <a:spcPts val="0"/>
              </a:spcAft>
              <a:buNone/>
              <a:defRPr sz="1800" b="1">
                <a:solidFill>
                  <a:srgbClr val="E94A4E"/>
                </a:solidFill>
                <a:latin typeface="Kanit"/>
                <a:ea typeface="Kanit"/>
                <a:cs typeface="Kanit"/>
                <a:sym typeface="Kanit"/>
              </a:defRPr>
            </a:lvl4pPr>
            <a:lvl5pPr lvl="4" rtl="0">
              <a:spcBef>
                <a:spcPts val="1200"/>
              </a:spcBef>
              <a:spcAft>
                <a:spcPts val="0"/>
              </a:spcAft>
              <a:buNone/>
              <a:defRPr sz="1800" b="1">
                <a:solidFill>
                  <a:srgbClr val="E94A4E"/>
                </a:solidFill>
                <a:latin typeface="Kanit"/>
                <a:ea typeface="Kanit"/>
                <a:cs typeface="Kanit"/>
                <a:sym typeface="Kanit"/>
              </a:defRPr>
            </a:lvl5pPr>
            <a:lvl6pPr lvl="5" rtl="0">
              <a:spcBef>
                <a:spcPts val="1200"/>
              </a:spcBef>
              <a:spcAft>
                <a:spcPts val="0"/>
              </a:spcAft>
              <a:buNone/>
              <a:defRPr sz="1800" b="1">
                <a:solidFill>
                  <a:srgbClr val="E94A4E"/>
                </a:solidFill>
                <a:latin typeface="Kanit"/>
                <a:ea typeface="Kanit"/>
                <a:cs typeface="Kanit"/>
                <a:sym typeface="Kanit"/>
              </a:defRPr>
            </a:lvl6pPr>
            <a:lvl7pPr lvl="6" rtl="0">
              <a:spcBef>
                <a:spcPts val="1200"/>
              </a:spcBef>
              <a:spcAft>
                <a:spcPts val="0"/>
              </a:spcAft>
              <a:buNone/>
              <a:defRPr sz="1800" b="1">
                <a:solidFill>
                  <a:srgbClr val="E94A4E"/>
                </a:solidFill>
                <a:latin typeface="Kanit"/>
                <a:ea typeface="Kanit"/>
                <a:cs typeface="Kanit"/>
                <a:sym typeface="Kanit"/>
              </a:defRPr>
            </a:lvl7pPr>
            <a:lvl8pPr lvl="7" rtl="0">
              <a:spcBef>
                <a:spcPts val="1200"/>
              </a:spcBef>
              <a:spcAft>
                <a:spcPts val="0"/>
              </a:spcAft>
              <a:buNone/>
              <a:defRPr sz="1800" b="1">
                <a:solidFill>
                  <a:srgbClr val="E94A4E"/>
                </a:solidFill>
                <a:latin typeface="Kanit"/>
                <a:ea typeface="Kanit"/>
                <a:cs typeface="Kanit"/>
                <a:sym typeface="Kanit"/>
              </a:defRPr>
            </a:lvl8pPr>
            <a:lvl9pPr lvl="8" rtl="0">
              <a:spcBef>
                <a:spcPts val="1200"/>
              </a:spcBef>
              <a:spcAft>
                <a:spcPts val="1200"/>
              </a:spcAft>
              <a:buNone/>
              <a:defRPr sz="1800" b="1">
                <a:solidFill>
                  <a:srgbClr val="E94A4E"/>
                </a:solidFill>
                <a:latin typeface="Kanit"/>
                <a:ea typeface="Kanit"/>
                <a:cs typeface="Kanit"/>
                <a:sym typeface="Kanit"/>
              </a:defRPr>
            </a:lvl9pPr>
          </a:lstStyle>
          <a:p>
            <a:endParaRPr/>
          </a:p>
        </p:txBody>
      </p:sp>
      <p:sp>
        <p:nvSpPr>
          <p:cNvPr id="127" name="Google Shape;127;p13"/>
          <p:cNvSpPr txBox="1">
            <a:spLocks noGrp="1"/>
          </p:cNvSpPr>
          <p:nvPr>
            <p:ph type="subTitle" idx="20"/>
          </p:nvPr>
        </p:nvSpPr>
        <p:spPr>
          <a:xfrm>
            <a:off x="5681538" y="4035863"/>
            <a:ext cx="2742000" cy="57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28" name="Google Shape;128;p13"/>
          <p:cNvSpPr txBox="1">
            <a:spLocks noGrp="1"/>
          </p:cNvSpPr>
          <p:nvPr>
            <p:ph type="title" idx="21" hasCustomPrompt="1"/>
          </p:nvPr>
        </p:nvSpPr>
        <p:spPr>
          <a:xfrm>
            <a:off x="4732205" y="3998383"/>
            <a:ext cx="630900" cy="4206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E94A4E"/>
              </a:buClr>
              <a:buSzPts val="2400"/>
              <a:buFont typeface="Kanit"/>
              <a:buNone/>
              <a:defRPr sz="2400" b="1">
                <a:solidFill>
                  <a:srgbClr val="D4EBFC"/>
                </a:solidFill>
                <a:latin typeface="Kanit"/>
                <a:ea typeface="Kanit"/>
                <a:cs typeface="Kanit"/>
                <a:sym typeface="Kanit"/>
              </a:defRPr>
            </a:lvl1pPr>
            <a:lvl2pPr lvl="1"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2pPr>
            <a:lvl3pPr lvl="2"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3pPr>
            <a:lvl4pPr lvl="3"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4pPr>
            <a:lvl5pPr lvl="4"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5pPr>
            <a:lvl6pPr lvl="5"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6pPr>
            <a:lvl7pPr lvl="6"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7pPr>
            <a:lvl8pPr lvl="7"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8pPr>
            <a:lvl9pPr lvl="8" rtl="0">
              <a:spcBef>
                <a:spcPts val="0"/>
              </a:spcBef>
              <a:spcAft>
                <a:spcPts val="0"/>
              </a:spcAft>
              <a:buClr>
                <a:srgbClr val="E94A4E"/>
              </a:buClr>
              <a:buSzPts val="2400"/>
              <a:buFont typeface="Kanit"/>
              <a:buNone/>
              <a:defRPr sz="2400" b="1">
                <a:solidFill>
                  <a:srgbClr val="E94A4E"/>
                </a:solidFill>
                <a:latin typeface="Kanit"/>
                <a:ea typeface="Kanit"/>
                <a:cs typeface="Kanit"/>
                <a:sym typeface="Kanit"/>
              </a:defRPr>
            </a:lvl9pPr>
          </a:lstStyle>
          <a:p>
            <a:r>
              <a:t>xx%</a:t>
            </a:r>
          </a:p>
        </p:txBody>
      </p:sp>
      <p:sp>
        <p:nvSpPr>
          <p:cNvPr id="129" name="Google Shape;129;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a:buNone/>
              <a:defRPr sz="1300">
                <a:solidFill>
                  <a:srgbClr val="0258A1"/>
                </a:solidFill>
                <a:latin typeface="Montserrat"/>
                <a:ea typeface="Montserrat"/>
                <a:cs typeface="Montserrat"/>
                <a:sym typeface="Montserrat"/>
              </a:defRPr>
            </a:lvl1pPr>
            <a:lvl2pPr lvl="1">
              <a:buNone/>
              <a:defRPr sz="1300">
                <a:solidFill>
                  <a:srgbClr val="0258A1"/>
                </a:solidFill>
                <a:latin typeface="Montserrat"/>
                <a:ea typeface="Montserrat"/>
                <a:cs typeface="Montserrat"/>
                <a:sym typeface="Montserrat"/>
              </a:defRPr>
            </a:lvl2pPr>
            <a:lvl3pPr lvl="2">
              <a:buNone/>
              <a:defRPr sz="1300">
                <a:solidFill>
                  <a:srgbClr val="0258A1"/>
                </a:solidFill>
                <a:latin typeface="Montserrat"/>
                <a:ea typeface="Montserrat"/>
                <a:cs typeface="Montserrat"/>
                <a:sym typeface="Montserrat"/>
              </a:defRPr>
            </a:lvl3pPr>
            <a:lvl4pPr lvl="3">
              <a:buNone/>
              <a:defRPr sz="1300">
                <a:solidFill>
                  <a:srgbClr val="0258A1"/>
                </a:solidFill>
                <a:latin typeface="Montserrat"/>
                <a:ea typeface="Montserrat"/>
                <a:cs typeface="Montserrat"/>
                <a:sym typeface="Montserrat"/>
              </a:defRPr>
            </a:lvl4pPr>
            <a:lvl5pPr lvl="4">
              <a:buNone/>
              <a:defRPr sz="1300">
                <a:solidFill>
                  <a:srgbClr val="0258A1"/>
                </a:solidFill>
                <a:latin typeface="Montserrat"/>
                <a:ea typeface="Montserrat"/>
                <a:cs typeface="Montserrat"/>
                <a:sym typeface="Montserrat"/>
              </a:defRPr>
            </a:lvl5pPr>
            <a:lvl6pPr lvl="5">
              <a:buNone/>
              <a:defRPr sz="1300">
                <a:solidFill>
                  <a:srgbClr val="0258A1"/>
                </a:solidFill>
                <a:latin typeface="Montserrat"/>
                <a:ea typeface="Montserrat"/>
                <a:cs typeface="Montserrat"/>
                <a:sym typeface="Montserrat"/>
              </a:defRPr>
            </a:lvl6pPr>
            <a:lvl7pPr lvl="6">
              <a:buNone/>
              <a:defRPr sz="1300">
                <a:solidFill>
                  <a:srgbClr val="0258A1"/>
                </a:solidFill>
                <a:latin typeface="Montserrat"/>
                <a:ea typeface="Montserrat"/>
                <a:cs typeface="Montserrat"/>
                <a:sym typeface="Montserrat"/>
              </a:defRPr>
            </a:lvl7pPr>
            <a:lvl8pPr lvl="7">
              <a:buNone/>
              <a:defRPr sz="1300">
                <a:solidFill>
                  <a:srgbClr val="0258A1"/>
                </a:solidFill>
                <a:latin typeface="Montserrat"/>
                <a:ea typeface="Montserrat"/>
                <a:cs typeface="Montserrat"/>
                <a:sym typeface="Montserrat"/>
              </a:defRPr>
            </a:lvl8pPr>
            <a:lvl9pPr lvl="8">
              <a:buNone/>
              <a:defRPr sz="1300">
                <a:solidFill>
                  <a:srgbClr val="0258A1"/>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six columns">
  <p:cSld name="CUSTOM_2_1_1">
    <p:bg>
      <p:bgPr>
        <a:solidFill>
          <a:srgbClr val="E3F1FE"/>
        </a:solidFill>
        <a:effectLst/>
      </p:bgPr>
    </p:bg>
    <p:spTree>
      <p:nvGrpSpPr>
        <p:cNvPr id="1" name="Shape 170"/>
        <p:cNvGrpSpPr/>
        <p:nvPr/>
      </p:nvGrpSpPr>
      <p:grpSpPr>
        <a:xfrm>
          <a:off x="0" y="0"/>
          <a:ext cx="0" cy="0"/>
          <a:chOff x="0" y="0"/>
          <a:chExt cx="0" cy="0"/>
        </a:xfrm>
      </p:grpSpPr>
      <p:sp>
        <p:nvSpPr>
          <p:cNvPr id="171" name="Google Shape;171;p17"/>
          <p:cNvSpPr txBox="1">
            <a:spLocks noGrp="1"/>
          </p:cNvSpPr>
          <p:nvPr>
            <p:ph type="title"/>
          </p:nvPr>
        </p:nvSpPr>
        <p:spPr>
          <a:xfrm>
            <a:off x="713225" y="539500"/>
            <a:ext cx="7717500" cy="631500"/>
          </a:xfrm>
          <a:prstGeom prst="rect">
            <a:avLst/>
          </a:prstGeom>
        </p:spPr>
        <p:txBody>
          <a:bodyPr spcFirstLastPara="1" wrap="square" lIns="91425" tIns="91425" rIns="91425" bIns="91425" anchor="t" anchorCtr="0">
            <a:normAutofit/>
          </a:bodyPr>
          <a:lstStyle>
            <a:lvl1pPr lvl="0"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1pPr>
            <a:lvl2pPr lvl="1"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2pPr>
            <a:lvl3pPr lvl="2"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3pPr>
            <a:lvl4pPr lvl="3"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4pPr>
            <a:lvl5pPr lvl="4"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5pPr>
            <a:lvl6pPr lvl="5"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6pPr>
            <a:lvl7pPr lvl="6"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7pPr>
            <a:lvl8pPr lvl="7"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8pPr>
            <a:lvl9pPr lvl="8"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9pPr>
          </a:lstStyle>
          <a:p>
            <a:endParaRPr/>
          </a:p>
        </p:txBody>
      </p:sp>
      <p:sp>
        <p:nvSpPr>
          <p:cNvPr id="172" name="Google Shape;172;p17"/>
          <p:cNvSpPr txBox="1">
            <a:spLocks noGrp="1"/>
          </p:cNvSpPr>
          <p:nvPr>
            <p:ph type="subTitle" idx="1"/>
          </p:nvPr>
        </p:nvSpPr>
        <p:spPr>
          <a:xfrm>
            <a:off x="932366" y="3584974"/>
            <a:ext cx="2226000" cy="492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800" b="1">
                <a:solidFill>
                  <a:srgbClr val="E94A4E"/>
                </a:solidFill>
                <a:latin typeface="Kanit"/>
                <a:ea typeface="Kanit"/>
                <a:cs typeface="Kanit"/>
                <a:sym typeface="Kanit"/>
              </a:defRPr>
            </a:lvl1pPr>
            <a:lvl2pPr lvl="1" algn="ctr" rtl="0">
              <a:lnSpc>
                <a:spcPct val="100000"/>
              </a:lnSpc>
              <a:spcBef>
                <a:spcPts val="0"/>
              </a:spcBef>
              <a:spcAft>
                <a:spcPts val="0"/>
              </a:spcAft>
              <a:buNone/>
              <a:defRPr sz="1800" b="1">
                <a:solidFill>
                  <a:srgbClr val="E94A4E"/>
                </a:solidFill>
                <a:latin typeface="Kanit"/>
                <a:ea typeface="Kanit"/>
                <a:cs typeface="Kanit"/>
                <a:sym typeface="Kanit"/>
              </a:defRPr>
            </a:lvl2pPr>
            <a:lvl3pPr lvl="2" algn="ctr" rtl="0">
              <a:lnSpc>
                <a:spcPct val="100000"/>
              </a:lnSpc>
              <a:spcBef>
                <a:spcPts val="0"/>
              </a:spcBef>
              <a:spcAft>
                <a:spcPts val="0"/>
              </a:spcAft>
              <a:buNone/>
              <a:defRPr sz="1800" b="1">
                <a:solidFill>
                  <a:srgbClr val="E94A4E"/>
                </a:solidFill>
                <a:latin typeface="Kanit"/>
                <a:ea typeface="Kanit"/>
                <a:cs typeface="Kanit"/>
                <a:sym typeface="Kanit"/>
              </a:defRPr>
            </a:lvl3pPr>
            <a:lvl4pPr lvl="3" algn="ctr" rtl="0">
              <a:lnSpc>
                <a:spcPct val="100000"/>
              </a:lnSpc>
              <a:spcBef>
                <a:spcPts val="0"/>
              </a:spcBef>
              <a:spcAft>
                <a:spcPts val="0"/>
              </a:spcAft>
              <a:buNone/>
              <a:defRPr sz="1800" b="1">
                <a:solidFill>
                  <a:srgbClr val="E94A4E"/>
                </a:solidFill>
                <a:latin typeface="Kanit"/>
                <a:ea typeface="Kanit"/>
                <a:cs typeface="Kanit"/>
                <a:sym typeface="Kanit"/>
              </a:defRPr>
            </a:lvl4pPr>
            <a:lvl5pPr lvl="4" algn="ctr" rtl="0">
              <a:lnSpc>
                <a:spcPct val="100000"/>
              </a:lnSpc>
              <a:spcBef>
                <a:spcPts val="0"/>
              </a:spcBef>
              <a:spcAft>
                <a:spcPts val="0"/>
              </a:spcAft>
              <a:buNone/>
              <a:defRPr sz="1800" b="1">
                <a:solidFill>
                  <a:srgbClr val="E94A4E"/>
                </a:solidFill>
                <a:latin typeface="Kanit"/>
                <a:ea typeface="Kanit"/>
                <a:cs typeface="Kanit"/>
                <a:sym typeface="Kanit"/>
              </a:defRPr>
            </a:lvl5pPr>
            <a:lvl6pPr lvl="5" algn="ctr" rtl="0">
              <a:lnSpc>
                <a:spcPct val="100000"/>
              </a:lnSpc>
              <a:spcBef>
                <a:spcPts val="0"/>
              </a:spcBef>
              <a:spcAft>
                <a:spcPts val="0"/>
              </a:spcAft>
              <a:buNone/>
              <a:defRPr sz="1800" b="1">
                <a:solidFill>
                  <a:srgbClr val="E94A4E"/>
                </a:solidFill>
                <a:latin typeface="Kanit"/>
                <a:ea typeface="Kanit"/>
                <a:cs typeface="Kanit"/>
                <a:sym typeface="Kanit"/>
              </a:defRPr>
            </a:lvl6pPr>
            <a:lvl7pPr lvl="6" algn="ctr" rtl="0">
              <a:lnSpc>
                <a:spcPct val="100000"/>
              </a:lnSpc>
              <a:spcBef>
                <a:spcPts val="0"/>
              </a:spcBef>
              <a:spcAft>
                <a:spcPts val="0"/>
              </a:spcAft>
              <a:buNone/>
              <a:defRPr sz="1800" b="1">
                <a:solidFill>
                  <a:srgbClr val="E94A4E"/>
                </a:solidFill>
                <a:latin typeface="Kanit"/>
                <a:ea typeface="Kanit"/>
                <a:cs typeface="Kanit"/>
                <a:sym typeface="Kanit"/>
              </a:defRPr>
            </a:lvl7pPr>
            <a:lvl8pPr lvl="7" algn="ctr" rtl="0">
              <a:lnSpc>
                <a:spcPct val="100000"/>
              </a:lnSpc>
              <a:spcBef>
                <a:spcPts val="0"/>
              </a:spcBef>
              <a:spcAft>
                <a:spcPts val="0"/>
              </a:spcAft>
              <a:buNone/>
              <a:defRPr sz="1800" b="1">
                <a:solidFill>
                  <a:srgbClr val="E94A4E"/>
                </a:solidFill>
                <a:latin typeface="Kanit"/>
                <a:ea typeface="Kanit"/>
                <a:cs typeface="Kanit"/>
                <a:sym typeface="Kanit"/>
              </a:defRPr>
            </a:lvl8pPr>
            <a:lvl9pPr lvl="8" algn="ctr" rtl="0">
              <a:lnSpc>
                <a:spcPct val="100000"/>
              </a:lnSpc>
              <a:spcBef>
                <a:spcPts val="0"/>
              </a:spcBef>
              <a:spcAft>
                <a:spcPts val="0"/>
              </a:spcAft>
              <a:buNone/>
              <a:defRPr sz="1800" b="1">
                <a:solidFill>
                  <a:srgbClr val="E94A4E"/>
                </a:solidFill>
                <a:latin typeface="Kanit"/>
                <a:ea typeface="Kanit"/>
                <a:cs typeface="Kanit"/>
                <a:sym typeface="Kanit"/>
              </a:defRPr>
            </a:lvl9pPr>
          </a:lstStyle>
          <a:p>
            <a:endParaRPr/>
          </a:p>
        </p:txBody>
      </p:sp>
      <p:sp>
        <p:nvSpPr>
          <p:cNvPr id="173" name="Google Shape;173;p17"/>
          <p:cNvSpPr txBox="1">
            <a:spLocks noGrp="1"/>
          </p:cNvSpPr>
          <p:nvPr>
            <p:ph type="subTitle" idx="2"/>
          </p:nvPr>
        </p:nvSpPr>
        <p:spPr>
          <a:xfrm>
            <a:off x="928225" y="3956375"/>
            <a:ext cx="2223900" cy="652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algn="ctr"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algn="ctr"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algn="ctr"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algn="ctr"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algn="ctr"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algn="ctr"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algn="ctr"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algn="ctr"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74" name="Google Shape;174;p17"/>
          <p:cNvSpPr txBox="1">
            <a:spLocks noGrp="1"/>
          </p:cNvSpPr>
          <p:nvPr>
            <p:ph type="subTitle" idx="3"/>
          </p:nvPr>
        </p:nvSpPr>
        <p:spPr>
          <a:xfrm>
            <a:off x="3462700" y="3584974"/>
            <a:ext cx="2226000" cy="492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800" b="1">
                <a:solidFill>
                  <a:srgbClr val="E94A4E"/>
                </a:solidFill>
                <a:latin typeface="Kanit"/>
                <a:ea typeface="Kanit"/>
                <a:cs typeface="Kanit"/>
                <a:sym typeface="Kanit"/>
              </a:defRPr>
            </a:lvl1pPr>
            <a:lvl2pPr lvl="1" algn="ctr" rtl="0">
              <a:lnSpc>
                <a:spcPct val="100000"/>
              </a:lnSpc>
              <a:spcBef>
                <a:spcPts val="0"/>
              </a:spcBef>
              <a:spcAft>
                <a:spcPts val="0"/>
              </a:spcAft>
              <a:buNone/>
              <a:defRPr sz="1800" b="1">
                <a:solidFill>
                  <a:srgbClr val="E94A4E"/>
                </a:solidFill>
                <a:latin typeface="Kanit"/>
                <a:ea typeface="Kanit"/>
                <a:cs typeface="Kanit"/>
                <a:sym typeface="Kanit"/>
              </a:defRPr>
            </a:lvl2pPr>
            <a:lvl3pPr lvl="2" algn="ctr" rtl="0">
              <a:lnSpc>
                <a:spcPct val="100000"/>
              </a:lnSpc>
              <a:spcBef>
                <a:spcPts val="0"/>
              </a:spcBef>
              <a:spcAft>
                <a:spcPts val="0"/>
              </a:spcAft>
              <a:buNone/>
              <a:defRPr sz="1800" b="1">
                <a:solidFill>
                  <a:srgbClr val="E94A4E"/>
                </a:solidFill>
                <a:latin typeface="Kanit"/>
                <a:ea typeface="Kanit"/>
                <a:cs typeface="Kanit"/>
                <a:sym typeface="Kanit"/>
              </a:defRPr>
            </a:lvl3pPr>
            <a:lvl4pPr lvl="3" algn="ctr" rtl="0">
              <a:lnSpc>
                <a:spcPct val="100000"/>
              </a:lnSpc>
              <a:spcBef>
                <a:spcPts val="0"/>
              </a:spcBef>
              <a:spcAft>
                <a:spcPts val="0"/>
              </a:spcAft>
              <a:buNone/>
              <a:defRPr sz="1800" b="1">
                <a:solidFill>
                  <a:srgbClr val="E94A4E"/>
                </a:solidFill>
                <a:latin typeface="Kanit"/>
                <a:ea typeface="Kanit"/>
                <a:cs typeface="Kanit"/>
                <a:sym typeface="Kanit"/>
              </a:defRPr>
            </a:lvl4pPr>
            <a:lvl5pPr lvl="4" algn="ctr" rtl="0">
              <a:lnSpc>
                <a:spcPct val="100000"/>
              </a:lnSpc>
              <a:spcBef>
                <a:spcPts val="0"/>
              </a:spcBef>
              <a:spcAft>
                <a:spcPts val="0"/>
              </a:spcAft>
              <a:buNone/>
              <a:defRPr sz="1800" b="1">
                <a:solidFill>
                  <a:srgbClr val="E94A4E"/>
                </a:solidFill>
                <a:latin typeface="Kanit"/>
                <a:ea typeface="Kanit"/>
                <a:cs typeface="Kanit"/>
                <a:sym typeface="Kanit"/>
              </a:defRPr>
            </a:lvl5pPr>
            <a:lvl6pPr lvl="5" algn="ctr" rtl="0">
              <a:lnSpc>
                <a:spcPct val="100000"/>
              </a:lnSpc>
              <a:spcBef>
                <a:spcPts val="0"/>
              </a:spcBef>
              <a:spcAft>
                <a:spcPts val="0"/>
              </a:spcAft>
              <a:buNone/>
              <a:defRPr sz="1800" b="1">
                <a:solidFill>
                  <a:srgbClr val="E94A4E"/>
                </a:solidFill>
                <a:latin typeface="Kanit"/>
                <a:ea typeface="Kanit"/>
                <a:cs typeface="Kanit"/>
                <a:sym typeface="Kanit"/>
              </a:defRPr>
            </a:lvl6pPr>
            <a:lvl7pPr lvl="6" algn="ctr" rtl="0">
              <a:lnSpc>
                <a:spcPct val="100000"/>
              </a:lnSpc>
              <a:spcBef>
                <a:spcPts val="0"/>
              </a:spcBef>
              <a:spcAft>
                <a:spcPts val="0"/>
              </a:spcAft>
              <a:buNone/>
              <a:defRPr sz="1800" b="1">
                <a:solidFill>
                  <a:srgbClr val="E94A4E"/>
                </a:solidFill>
                <a:latin typeface="Kanit"/>
                <a:ea typeface="Kanit"/>
                <a:cs typeface="Kanit"/>
                <a:sym typeface="Kanit"/>
              </a:defRPr>
            </a:lvl7pPr>
            <a:lvl8pPr lvl="7" algn="ctr" rtl="0">
              <a:lnSpc>
                <a:spcPct val="100000"/>
              </a:lnSpc>
              <a:spcBef>
                <a:spcPts val="0"/>
              </a:spcBef>
              <a:spcAft>
                <a:spcPts val="0"/>
              </a:spcAft>
              <a:buNone/>
              <a:defRPr sz="1800" b="1">
                <a:solidFill>
                  <a:srgbClr val="E94A4E"/>
                </a:solidFill>
                <a:latin typeface="Kanit"/>
                <a:ea typeface="Kanit"/>
                <a:cs typeface="Kanit"/>
                <a:sym typeface="Kanit"/>
              </a:defRPr>
            </a:lvl8pPr>
            <a:lvl9pPr lvl="8" algn="ctr" rtl="0">
              <a:lnSpc>
                <a:spcPct val="100000"/>
              </a:lnSpc>
              <a:spcBef>
                <a:spcPts val="0"/>
              </a:spcBef>
              <a:spcAft>
                <a:spcPts val="0"/>
              </a:spcAft>
              <a:buNone/>
              <a:defRPr sz="1800" b="1">
                <a:solidFill>
                  <a:srgbClr val="E94A4E"/>
                </a:solidFill>
                <a:latin typeface="Kanit"/>
                <a:ea typeface="Kanit"/>
                <a:cs typeface="Kanit"/>
                <a:sym typeface="Kanit"/>
              </a:defRPr>
            </a:lvl9pPr>
          </a:lstStyle>
          <a:p>
            <a:endParaRPr/>
          </a:p>
        </p:txBody>
      </p:sp>
      <p:sp>
        <p:nvSpPr>
          <p:cNvPr id="175" name="Google Shape;175;p17"/>
          <p:cNvSpPr txBox="1">
            <a:spLocks noGrp="1"/>
          </p:cNvSpPr>
          <p:nvPr>
            <p:ph type="subTitle" idx="4"/>
          </p:nvPr>
        </p:nvSpPr>
        <p:spPr>
          <a:xfrm>
            <a:off x="3458559" y="3956375"/>
            <a:ext cx="2223900" cy="652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algn="ctr"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algn="ctr"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algn="ctr"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algn="ctr"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algn="ctr"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algn="ctr"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algn="ctr"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algn="ctr"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76" name="Google Shape;176;p17"/>
          <p:cNvSpPr txBox="1">
            <a:spLocks noGrp="1"/>
          </p:cNvSpPr>
          <p:nvPr>
            <p:ph type="subTitle" idx="5"/>
          </p:nvPr>
        </p:nvSpPr>
        <p:spPr>
          <a:xfrm>
            <a:off x="5986409" y="3584974"/>
            <a:ext cx="2226000" cy="492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800" b="1">
                <a:solidFill>
                  <a:srgbClr val="E94A4E"/>
                </a:solidFill>
                <a:latin typeface="Kanit"/>
                <a:ea typeface="Kanit"/>
                <a:cs typeface="Kanit"/>
                <a:sym typeface="Kanit"/>
              </a:defRPr>
            </a:lvl1pPr>
            <a:lvl2pPr lvl="1" algn="ctr" rtl="0">
              <a:lnSpc>
                <a:spcPct val="100000"/>
              </a:lnSpc>
              <a:spcBef>
                <a:spcPts val="0"/>
              </a:spcBef>
              <a:spcAft>
                <a:spcPts val="0"/>
              </a:spcAft>
              <a:buNone/>
              <a:defRPr sz="1800" b="1">
                <a:solidFill>
                  <a:srgbClr val="E94A4E"/>
                </a:solidFill>
                <a:latin typeface="Kanit"/>
                <a:ea typeface="Kanit"/>
                <a:cs typeface="Kanit"/>
                <a:sym typeface="Kanit"/>
              </a:defRPr>
            </a:lvl2pPr>
            <a:lvl3pPr lvl="2" algn="ctr" rtl="0">
              <a:lnSpc>
                <a:spcPct val="100000"/>
              </a:lnSpc>
              <a:spcBef>
                <a:spcPts val="0"/>
              </a:spcBef>
              <a:spcAft>
                <a:spcPts val="0"/>
              </a:spcAft>
              <a:buNone/>
              <a:defRPr sz="1800" b="1">
                <a:solidFill>
                  <a:srgbClr val="E94A4E"/>
                </a:solidFill>
                <a:latin typeface="Kanit"/>
                <a:ea typeface="Kanit"/>
                <a:cs typeface="Kanit"/>
                <a:sym typeface="Kanit"/>
              </a:defRPr>
            </a:lvl3pPr>
            <a:lvl4pPr lvl="3" algn="ctr" rtl="0">
              <a:lnSpc>
                <a:spcPct val="100000"/>
              </a:lnSpc>
              <a:spcBef>
                <a:spcPts val="0"/>
              </a:spcBef>
              <a:spcAft>
                <a:spcPts val="0"/>
              </a:spcAft>
              <a:buNone/>
              <a:defRPr sz="1800" b="1">
                <a:solidFill>
                  <a:srgbClr val="E94A4E"/>
                </a:solidFill>
                <a:latin typeface="Kanit"/>
                <a:ea typeface="Kanit"/>
                <a:cs typeface="Kanit"/>
                <a:sym typeface="Kanit"/>
              </a:defRPr>
            </a:lvl4pPr>
            <a:lvl5pPr lvl="4" algn="ctr" rtl="0">
              <a:lnSpc>
                <a:spcPct val="100000"/>
              </a:lnSpc>
              <a:spcBef>
                <a:spcPts val="0"/>
              </a:spcBef>
              <a:spcAft>
                <a:spcPts val="0"/>
              </a:spcAft>
              <a:buNone/>
              <a:defRPr sz="1800" b="1">
                <a:solidFill>
                  <a:srgbClr val="E94A4E"/>
                </a:solidFill>
                <a:latin typeface="Kanit"/>
                <a:ea typeface="Kanit"/>
                <a:cs typeface="Kanit"/>
                <a:sym typeface="Kanit"/>
              </a:defRPr>
            </a:lvl5pPr>
            <a:lvl6pPr lvl="5" algn="ctr" rtl="0">
              <a:lnSpc>
                <a:spcPct val="100000"/>
              </a:lnSpc>
              <a:spcBef>
                <a:spcPts val="0"/>
              </a:spcBef>
              <a:spcAft>
                <a:spcPts val="0"/>
              </a:spcAft>
              <a:buNone/>
              <a:defRPr sz="1800" b="1">
                <a:solidFill>
                  <a:srgbClr val="E94A4E"/>
                </a:solidFill>
                <a:latin typeface="Kanit"/>
                <a:ea typeface="Kanit"/>
                <a:cs typeface="Kanit"/>
                <a:sym typeface="Kanit"/>
              </a:defRPr>
            </a:lvl6pPr>
            <a:lvl7pPr lvl="6" algn="ctr" rtl="0">
              <a:lnSpc>
                <a:spcPct val="100000"/>
              </a:lnSpc>
              <a:spcBef>
                <a:spcPts val="0"/>
              </a:spcBef>
              <a:spcAft>
                <a:spcPts val="0"/>
              </a:spcAft>
              <a:buNone/>
              <a:defRPr sz="1800" b="1">
                <a:solidFill>
                  <a:srgbClr val="E94A4E"/>
                </a:solidFill>
                <a:latin typeface="Kanit"/>
                <a:ea typeface="Kanit"/>
                <a:cs typeface="Kanit"/>
                <a:sym typeface="Kanit"/>
              </a:defRPr>
            </a:lvl7pPr>
            <a:lvl8pPr lvl="7" algn="ctr" rtl="0">
              <a:lnSpc>
                <a:spcPct val="100000"/>
              </a:lnSpc>
              <a:spcBef>
                <a:spcPts val="0"/>
              </a:spcBef>
              <a:spcAft>
                <a:spcPts val="0"/>
              </a:spcAft>
              <a:buNone/>
              <a:defRPr sz="1800" b="1">
                <a:solidFill>
                  <a:srgbClr val="E94A4E"/>
                </a:solidFill>
                <a:latin typeface="Kanit"/>
                <a:ea typeface="Kanit"/>
                <a:cs typeface="Kanit"/>
                <a:sym typeface="Kanit"/>
              </a:defRPr>
            </a:lvl8pPr>
            <a:lvl9pPr lvl="8" algn="ctr" rtl="0">
              <a:lnSpc>
                <a:spcPct val="100000"/>
              </a:lnSpc>
              <a:spcBef>
                <a:spcPts val="0"/>
              </a:spcBef>
              <a:spcAft>
                <a:spcPts val="0"/>
              </a:spcAft>
              <a:buNone/>
              <a:defRPr sz="1800" b="1">
                <a:solidFill>
                  <a:srgbClr val="E94A4E"/>
                </a:solidFill>
                <a:latin typeface="Kanit"/>
                <a:ea typeface="Kanit"/>
                <a:cs typeface="Kanit"/>
                <a:sym typeface="Kanit"/>
              </a:defRPr>
            </a:lvl9pPr>
          </a:lstStyle>
          <a:p>
            <a:endParaRPr/>
          </a:p>
        </p:txBody>
      </p:sp>
      <p:sp>
        <p:nvSpPr>
          <p:cNvPr id="177" name="Google Shape;177;p17"/>
          <p:cNvSpPr txBox="1">
            <a:spLocks noGrp="1"/>
          </p:cNvSpPr>
          <p:nvPr>
            <p:ph type="subTitle" idx="6"/>
          </p:nvPr>
        </p:nvSpPr>
        <p:spPr>
          <a:xfrm>
            <a:off x="5982269" y="3956375"/>
            <a:ext cx="2223900" cy="652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algn="ctr"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algn="ctr"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algn="ctr"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algn="ctr"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algn="ctr"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algn="ctr"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algn="ctr"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algn="ctr"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78" name="Google Shape;178;p17"/>
          <p:cNvSpPr txBox="1">
            <a:spLocks noGrp="1"/>
          </p:cNvSpPr>
          <p:nvPr>
            <p:ph type="subTitle" idx="7"/>
          </p:nvPr>
        </p:nvSpPr>
        <p:spPr>
          <a:xfrm>
            <a:off x="935678" y="1802475"/>
            <a:ext cx="2226000" cy="492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800" b="1">
                <a:solidFill>
                  <a:srgbClr val="E94A4E"/>
                </a:solidFill>
                <a:latin typeface="Kanit"/>
                <a:ea typeface="Kanit"/>
                <a:cs typeface="Kanit"/>
                <a:sym typeface="Kanit"/>
              </a:defRPr>
            </a:lvl1pPr>
            <a:lvl2pPr lvl="1" algn="ctr" rtl="0">
              <a:lnSpc>
                <a:spcPct val="100000"/>
              </a:lnSpc>
              <a:spcBef>
                <a:spcPts val="0"/>
              </a:spcBef>
              <a:spcAft>
                <a:spcPts val="0"/>
              </a:spcAft>
              <a:buNone/>
              <a:defRPr sz="1800" b="1">
                <a:solidFill>
                  <a:srgbClr val="E94A4E"/>
                </a:solidFill>
                <a:latin typeface="Kanit"/>
                <a:ea typeface="Kanit"/>
                <a:cs typeface="Kanit"/>
                <a:sym typeface="Kanit"/>
              </a:defRPr>
            </a:lvl2pPr>
            <a:lvl3pPr lvl="2" algn="ctr" rtl="0">
              <a:lnSpc>
                <a:spcPct val="100000"/>
              </a:lnSpc>
              <a:spcBef>
                <a:spcPts val="0"/>
              </a:spcBef>
              <a:spcAft>
                <a:spcPts val="0"/>
              </a:spcAft>
              <a:buNone/>
              <a:defRPr sz="1800" b="1">
                <a:solidFill>
                  <a:srgbClr val="E94A4E"/>
                </a:solidFill>
                <a:latin typeface="Kanit"/>
                <a:ea typeface="Kanit"/>
                <a:cs typeface="Kanit"/>
                <a:sym typeface="Kanit"/>
              </a:defRPr>
            </a:lvl3pPr>
            <a:lvl4pPr lvl="3" algn="ctr" rtl="0">
              <a:lnSpc>
                <a:spcPct val="100000"/>
              </a:lnSpc>
              <a:spcBef>
                <a:spcPts val="0"/>
              </a:spcBef>
              <a:spcAft>
                <a:spcPts val="0"/>
              </a:spcAft>
              <a:buNone/>
              <a:defRPr sz="1800" b="1">
                <a:solidFill>
                  <a:srgbClr val="E94A4E"/>
                </a:solidFill>
                <a:latin typeface="Kanit"/>
                <a:ea typeface="Kanit"/>
                <a:cs typeface="Kanit"/>
                <a:sym typeface="Kanit"/>
              </a:defRPr>
            </a:lvl4pPr>
            <a:lvl5pPr lvl="4" algn="ctr" rtl="0">
              <a:lnSpc>
                <a:spcPct val="100000"/>
              </a:lnSpc>
              <a:spcBef>
                <a:spcPts val="0"/>
              </a:spcBef>
              <a:spcAft>
                <a:spcPts val="0"/>
              </a:spcAft>
              <a:buNone/>
              <a:defRPr sz="1800" b="1">
                <a:solidFill>
                  <a:srgbClr val="E94A4E"/>
                </a:solidFill>
                <a:latin typeface="Kanit"/>
                <a:ea typeface="Kanit"/>
                <a:cs typeface="Kanit"/>
                <a:sym typeface="Kanit"/>
              </a:defRPr>
            </a:lvl5pPr>
            <a:lvl6pPr lvl="5" algn="ctr" rtl="0">
              <a:lnSpc>
                <a:spcPct val="100000"/>
              </a:lnSpc>
              <a:spcBef>
                <a:spcPts val="0"/>
              </a:spcBef>
              <a:spcAft>
                <a:spcPts val="0"/>
              </a:spcAft>
              <a:buNone/>
              <a:defRPr sz="1800" b="1">
                <a:solidFill>
                  <a:srgbClr val="E94A4E"/>
                </a:solidFill>
                <a:latin typeface="Kanit"/>
                <a:ea typeface="Kanit"/>
                <a:cs typeface="Kanit"/>
                <a:sym typeface="Kanit"/>
              </a:defRPr>
            </a:lvl6pPr>
            <a:lvl7pPr lvl="6" algn="ctr" rtl="0">
              <a:lnSpc>
                <a:spcPct val="100000"/>
              </a:lnSpc>
              <a:spcBef>
                <a:spcPts val="0"/>
              </a:spcBef>
              <a:spcAft>
                <a:spcPts val="0"/>
              </a:spcAft>
              <a:buNone/>
              <a:defRPr sz="1800" b="1">
                <a:solidFill>
                  <a:srgbClr val="E94A4E"/>
                </a:solidFill>
                <a:latin typeface="Kanit"/>
                <a:ea typeface="Kanit"/>
                <a:cs typeface="Kanit"/>
                <a:sym typeface="Kanit"/>
              </a:defRPr>
            </a:lvl7pPr>
            <a:lvl8pPr lvl="7" algn="ctr" rtl="0">
              <a:lnSpc>
                <a:spcPct val="100000"/>
              </a:lnSpc>
              <a:spcBef>
                <a:spcPts val="0"/>
              </a:spcBef>
              <a:spcAft>
                <a:spcPts val="0"/>
              </a:spcAft>
              <a:buNone/>
              <a:defRPr sz="1800" b="1">
                <a:solidFill>
                  <a:srgbClr val="E94A4E"/>
                </a:solidFill>
                <a:latin typeface="Kanit"/>
                <a:ea typeface="Kanit"/>
                <a:cs typeface="Kanit"/>
                <a:sym typeface="Kanit"/>
              </a:defRPr>
            </a:lvl8pPr>
            <a:lvl9pPr lvl="8" algn="ctr" rtl="0">
              <a:lnSpc>
                <a:spcPct val="100000"/>
              </a:lnSpc>
              <a:spcBef>
                <a:spcPts val="0"/>
              </a:spcBef>
              <a:spcAft>
                <a:spcPts val="0"/>
              </a:spcAft>
              <a:buNone/>
              <a:defRPr sz="1800" b="1">
                <a:solidFill>
                  <a:srgbClr val="E94A4E"/>
                </a:solidFill>
                <a:latin typeface="Kanit"/>
                <a:ea typeface="Kanit"/>
                <a:cs typeface="Kanit"/>
                <a:sym typeface="Kanit"/>
              </a:defRPr>
            </a:lvl9pPr>
          </a:lstStyle>
          <a:p>
            <a:endParaRPr/>
          </a:p>
        </p:txBody>
      </p:sp>
      <p:sp>
        <p:nvSpPr>
          <p:cNvPr id="179" name="Google Shape;179;p17"/>
          <p:cNvSpPr txBox="1">
            <a:spLocks noGrp="1"/>
          </p:cNvSpPr>
          <p:nvPr>
            <p:ph type="subTitle" idx="8"/>
          </p:nvPr>
        </p:nvSpPr>
        <p:spPr>
          <a:xfrm>
            <a:off x="931538" y="2173951"/>
            <a:ext cx="2223900" cy="652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algn="ctr"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algn="ctr"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algn="ctr"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algn="ctr"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algn="ctr"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algn="ctr"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algn="ctr"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algn="ctr"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80" name="Google Shape;180;p17"/>
          <p:cNvSpPr txBox="1">
            <a:spLocks noGrp="1"/>
          </p:cNvSpPr>
          <p:nvPr>
            <p:ph type="subTitle" idx="9"/>
          </p:nvPr>
        </p:nvSpPr>
        <p:spPr>
          <a:xfrm>
            <a:off x="3466012" y="1802475"/>
            <a:ext cx="2226000" cy="492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800" b="1">
                <a:solidFill>
                  <a:srgbClr val="E94A4E"/>
                </a:solidFill>
                <a:latin typeface="Kanit"/>
                <a:ea typeface="Kanit"/>
                <a:cs typeface="Kanit"/>
                <a:sym typeface="Kanit"/>
              </a:defRPr>
            </a:lvl1pPr>
            <a:lvl2pPr lvl="1" algn="ctr" rtl="0">
              <a:lnSpc>
                <a:spcPct val="100000"/>
              </a:lnSpc>
              <a:spcBef>
                <a:spcPts val="0"/>
              </a:spcBef>
              <a:spcAft>
                <a:spcPts val="0"/>
              </a:spcAft>
              <a:buNone/>
              <a:defRPr sz="1800" b="1">
                <a:solidFill>
                  <a:srgbClr val="E94A4E"/>
                </a:solidFill>
                <a:latin typeface="Kanit"/>
                <a:ea typeface="Kanit"/>
                <a:cs typeface="Kanit"/>
                <a:sym typeface="Kanit"/>
              </a:defRPr>
            </a:lvl2pPr>
            <a:lvl3pPr lvl="2" algn="ctr" rtl="0">
              <a:lnSpc>
                <a:spcPct val="100000"/>
              </a:lnSpc>
              <a:spcBef>
                <a:spcPts val="0"/>
              </a:spcBef>
              <a:spcAft>
                <a:spcPts val="0"/>
              </a:spcAft>
              <a:buNone/>
              <a:defRPr sz="1800" b="1">
                <a:solidFill>
                  <a:srgbClr val="E94A4E"/>
                </a:solidFill>
                <a:latin typeface="Kanit"/>
                <a:ea typeface="Kanit"/>
                <a:cs typeface="Kanit"/>
                <a:sym typeface="Kanit"/>
              </a:defRPr>
            </a:lvl3pPr>
            <a:lvl4pPr lvl="3" algn="ctr" rtl="0">
              <a:lnSpc>
                <a:spcPct val="100000"/>
              </a:lnSpc>
              <a:spcBef>
                <a:spcPts val="0"/>
              </a:spcBef>
              <a:spcAft>
                <a:spcPts val="0"/>
              </a:spcAft>
              <a:buNone/>
              <a:defRPr sz="1800" b="1">
                <a:solidFill>
                  <a:srgbClr val="E94A4E"/>
                </a:solidFill>
                <a:latin typeface="Kanit"/>
                <a:ea typeface="Kanit"/>
                <a:cs typeface="Kanit"/>
                <a:sym typeface="Kanit"/>
              </a:defRPr>
            </a:lvl4pPr>
            <a:lvl5pPr lvl="4" algn="ctr" rtl="0">
              <a:lnSpc>
                <a:spcPct val="100000"/>
              </a:lnSpc>
              <a:spcBef>
                <a:spcPts val="0"/>
              </a:spcBef>
              <a:spcAft>
                <a:spcPts val="0"/>
              </a:spcAft>
              <a:buNone/>
              <a:defRPr sz="1800" b="1">
                <a:solidFill>
                  <a:srgbClr val="E94A4E"/>
                </a:solidFill>
                <a:latin typeface="Kanit"/>
                <a:ea typeface="Kanit"/>
                <a:cs typeface="Kanit"/>
                <a:sym typeface="Kanit"/>
              </a:defRPr>
            </a:lvl5pPr>
            <a:lvl6pPr lvl="5" algn="ctr" rtl="0">
              <a:lnSpc>
                <a:spcPct val="100000"/>
              </a:lnSpc>
              <a:spcBef>
                <a:spcPts val="0"/>
              </a:spcBef>
              <a:spcAft>
                <a:spcPts val="0"/>
              </a:spcAft>
              <a:buNone/>
              <a:defRPr sz="1800" b="1">
                <a:solidFill>
                  <a:srgbClr val="E94A4E"/>
                </a:solidFill>
                <a:latin typeface="Kanit"/>
                <a:ea typeface="Kanit"/>
                <a:cs typeface="Kanit"/>
                <a:sym typeface="Kanit"/>
              </a:defRPr>
            </a:lvl6pPr>
            <a:lvl7pPr lvl="6" algn="ctr" rtl="0">
              <a:lnSpc>
                <a:spcPct val="100000"/>
              </a:lnSpc>
              <a:spcBef>
                <a:spcPts val="0"/>
              </a:spcBef>
              <a:spcAft>
                <a:spcPts val="0"/>
              </a:spcAft>
              <a:buNone/>
              <a:defRPr sz="1800" b="1">
                <a:solidFill>
                  <a:srgbClr val="E94A4E"/>
                </a:solidFill>
                <a:latin typeface="Kanit"/>
                <a:ea typeface="Kanit"/>
                <a:cs typeface="Kanit"/>
                <a:sym typeface="Kanit"/>
              </a:defRPr>
            </a:lvl7pPr>
            <a:lvl8pPr lvl="7" algn="ctr" rtl="0">
              <a:lnSpc>
                <a:spcPct val="100000"/>
              </a:lnSpc>
              <a:spcBef>
                <a:spcPts val="0"/>
              </a:spcBef>
              <a:spcAft>
                <a:spcPts val="0"/>
              </a:spcAft>
              <a:buNone/>
              <a:defRPr sz="1800" b="1">
                <a:solidFill>
                  <a:srgbClr val="E94A4E"/>
                </a:solidFill>
                <a:latin typeface="Kanit"/>
                <a:ea typeface="Kanit"/>
                <a:cs typeface="Kanit"/>
                <a:sym typeface="Kanit"/>
              </a:defRPr>
            </a:lvl8pPr>
            <a:lvl9pPr lvl="8" algn="ctr" rtl="0">
              <a:lnSpc>
                <a:spcPct val="100000"/>
              </a:lnSpc>
              <a:spcBef>
                <a:spcPts val="0"/>
              </a:spcBef>
              <a:spcAft>
                <a:spcPts val="0"/>
              </a:spcAft>
              <a:buNone/>
              <a:defRPr sz="1800" b="1">
                <a:solidFill>
                  <a:srgbClr val="E94A4E"/>
                </a:solidFill>
                <a:latin typeface="Kanit"/>
                <a:ea typeface="Kanit"/>
                <a:cs typeface="Kanit"/>
                <a:sym typeface="Kanit"/>
              </a:defRPr>
            </a:lvl9pPr>
          </a:lstStyle>
          <a:p>
            <a:endParaRPr/>
          </a:p>
        </p:txBody>
      </p:sp>
      <p:sp>
        <p:nvSpPr>
          <p:cNvPr id="181" name="Google Shape;181;p17"/>
          <p:cNvSpPr txBox="1">
            <a:spLocks noGrp="1"/>
          </p:cNvSpPr>
          <p:nvPr>
            <p:ph type="subTitle" idx="13"/>
          </p:nvPr>
        </p:nvSpPr>
        <p:spPr>
          <a:xfrm>
            <a:off x="3461872" y="2173951"/>
            <a:ext cx="2223900" cy="652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algn="ctr"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algn="ctr"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algn="ctr"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algn="ctr"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algn="ctr"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algn="ctr"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algn="ctr"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algn="ctr"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82" name="Google Shape;182;p17"/>
          <p:cNvSpPr txBox="1">
            <a:spLocks noGrp="1"/>
          </p:cNvSpPr>
          <p:nvPr>
            <p:ph type="subTitle" idx="14"/>
          </p:nvPr>
        </p:nvSpPr>
        <p:spPr>
          <a:xfrm>
            <a:off x="5989722" y="1802475"/>
            <a:ext cx="2226000" cy="492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800" b="1">
                <a:solidFill>
                  <a:srgbClr val="E94A4E"/>
                </a:solidFill>
                <a:latin typeface="Kanit"/>
                <a:ea typeface="Kanit"/>
                <a:cs typeface="Kanit"/>
                <a:sym typeface="Kanit"/>
              </a:defRPr>
            </a:lvl1pPr>
            <a:lvl2pPr lvl="1" algn="ctr" rtl="0">
              <a:lnSpc>
                <a:spcPct val="100000"/>
              </a:lnSpc>
              <a:spcBef>
                <a:spcPts val="0"/>
              </a:spcBef>
              <a:spcAft>
                <a:spcPts val="0"/>
              </a:spcAft>
              <a:buNone/>
              <a:defRPr sz="1800" b="1">
                <a:solidFill>
                  <a:srgbClr val="E94A4E"/>
                </a:solidFill>
                <a:latin typeface="Kanit"/>
                <a:ea typeface="Kanit"/>
                <a:cs typeface="Kanit"/>
                <a:sym typeface="Kanit"/>
              </a:defRPr>
            </a:lvl2pPr>
            <a:lvl3pPr lvl="2" algn="ctr" rtl="0">
              <a:lnSpc>
                <a:spcPct val="100000"/>
              </a:lnSpc>
              <a:spcBef>
                <a:spcPts val="0"/>
              </a:spcBef>
              <a:spcAft>
                <a:spcPts val="0"/>
              </a:spcAft>
              <a:buNone/>
              <a:defRPr sz="1800" b="1">
                <a:solidFill>
                  <a:srgbClr val="E94A4E"/>
                </a:solidFill>
                <a:latin typeface="Kanit"/>
                <a:ea typeface="Kanit"/>
                <a:cs typeface="Kanit"/>
                <a:sym typeface="Kanit"/>
              </a:defRPr>
            </a:lvl3pPr>
            <a:lvl4pPr lvl="3" algn="ctr" rtl="0">
              <a:lnSpc>
                <a:spcPct val="100000"/>
              </a:lnSpc>
              <a:spcBef>
                <a:spcPts val="0"/>
              </a:spcBef>
              <a:spcAft>
                <a:spcPts val="0"/>
              </a:spcAft>
              <a:buNone/>
              <a:defRPr sz="1800" b="1">
                <a:solidFill>
                  <a:srgbClr val="E94A4E"/>
                </a:solidFill>
                <a:latin typeface="Kanit"/>
                <a:ea typeface="Kanit"/>
                <a:cs typeface="Kanit"/>
                <a:sym typeface="Kanit"/>
              </a:defRPr>
            </a:lvl4pPr>
            <a:lvl5pPr lvl="4" algn="ctr" rtl="0">
              <a:lnSpc>
                <a:spcPct val="100000"/>
              </a:lnSpc>
              <a:spcBef>
                <a:spcPts val="0"/>
              </a:spcBef>
              <a:spcAft>
                <a:spcPts val="0"/>
              </a:spcAft>
              <a:buNone/>
              <a:defRPr sz="1800" b="1">
                <a:solidFill>
                  <a:srgbClr val="E94A4E"/>
                </a:solidFill>
                <a:latin typeface="Kanit"/>
                <a:ea typeface="Kanit"/>
                <a:cs typeface="Kanit"/>
                <a:sym typeface="Kanit"/>
              </a:defRPr>
            </a:lvl5pPr>
            <a:lvl6pPr lvl="5" algn="ctr" rtl="0">
              <a:lnSpc>
                <a:spcPct val="100000"/>
              </a:lnSpc>
              <a:spcBef>
                <a:spcPts val="0"/>
              </a:spcBef>
              <a:spcAft>
                <a:spcPts val="0"/>
              </a:spcAft>
              <a:buNone/>
              <a:defRPr sz="1800" b="1">
                <a:solidFill>
                  <a:srgbClr val="E94A4E"/>
                </a:solidFill>
                <a:latin typeface="Kanit"/>
                <a:ea typeface="Kanit"/>
                <a:cs typeface="Kanit"/>
                <a:sym typeface="Kanit"/>
              </a:defRPr>
            </a:lvl6pPr>
            <a:lvl7pPr lvl="6" algn="ctr" rtl="0">
              <a:lnSpc>
                <a:spcPct val="100000"/>
              </a:lnSpc>
              <a:spcBef>
                <a:spcPts val="0"/>
              </a:spcBef>
              <a:spcAft>
                <a:spcPts val="0"/>
              </a:spcAft>
              <a:buNone/>
              <a:defRPr sz="1800" b="1">
                <a:solidFill>
                  <a:srgbClr val="E94A4E"/>
                </a:solidFill>
                <a:latin typeface="Kanit"/>
                <a:ea typeface="Kanit"/>
                <a:cs typeface="Kanit"/>
                <a:sym typeface="Kanit"/>
              </a:defRPr>
            </a:lvl7pPr>
            <a:lvl8pPr lvl="7" algn="ctr" rtl="0">
              <a:lnSpc>
                <a:spcPct val="100000"/>
              </a:lnSpc>
              <a:spcBef>
                <a:spcPts val="0"/>
              </a:spcBef>
              <a:spcAft>
                <a:spcPts val="0"/>
              </a:spcAft>
              <a:buNone/>
              <a:defRPr sz="1800" b="1">
                <a:solidFill>
                  <a:srgbClr val="E94A4E"/>
                </a:solidFill>
                <a:latin typeface="Kanit"/>
                <a:ea typeface="Kanit"/>
                <a:cs typeface="Kanit"/>
                <a:sym typeface="Kanit"/>
              </a:defRPr>
            </a:lvl8pPr>
            <a:lvl9pPr lvl="8" algn="ctr" rtl="0">
              <a:lnSpc>
                <a:spcPct val="100000"/>
              </a:lnSpc>
              <a:spcBef>
                <a:spcPts val="0"/>
              </a:spcBef>
              <a:spcAft>
                <a:spcPts val="0"/>
              </a:spcAft>
              <a:buNone/>
              <a:defRPr sz="1800" b="1">
                <a:solidFill>
                  <a:srgbClr val="E94A4E"/>
                </a:solidFill>
                <a:latin typeface="Kanit"/>
                <a:ea typeface="Kanit"/>
                <a:cs typeface="Kanit"/>
                <a:sym typeface="Kanit"/>
              </a:defRPr>
            </a:lvl9pPr>
          </a:lstStyle>
          <a:p>
            <a:endParaRPr/>
          </a:p>
        </p:txBody>
      </p:sp>
      <p:sp>
        <p:nvSpPr>
          <p:cNvPr id="183" name="Google Shape;183;p17"/>
          <p:cNvSpPr txBox="1">
            <a:spLocks noGrp="1"/>
          </p:cNvSpPr>
          <p:nvPr>
            <p:ph type="subTitle" idx="15"/>
          </p:nvPr>
        </p:nvSpPr>
        <p:spPr>
          <a:xfrm>
            <a:off x="5985581" y="2173951"/>
            <a:ext cx="2223900" cy="652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400">
                <a:solidFill>
                  <a:srgbClr val="0258A1"/>
                </a:solidFill>
                <a:latin typeface="Montserrat"/>
                <a:ea typeface="Montserrat"/>
                <a:cs typeface="Montserrat"/>
                <a:sym typeface="Montserrat"/>
              </a:defRPr>
            </a:lvl1pPr>
            <a:lvl2pPr lvl="1" algn="ctr" rtl="0">
              <a:lnSpc>
                <a:spcPct val="100000"/>
              </a:lnSpc>
              <a:spcBef>
                <a:spcPts val="0"/>
              </a:spcBef>
              <a:spcAft>
                <a:spcPts val="0"/>
              </a:spcAft>
              <a:buNone/>
              <a:defRPr sz="1400">
                <a:solidFill>
                  <a:srgbClr val="0258A1"/>
                </a:solidFill>
                <a:latin typeface="Montserrat"/>
                <a:ea typeface="Montserrat"/>
                <a:cs typeface="Montserrat"/>
                <a:sym typeface="Montserrat"/>
              </a:defRPr>
            </a:lvl2pPr>
            <a:lvl3pPr lvl="2" algn="ctr" rtl="0">
              <a:lnSpc>
                <a:spcPct val="100000"/>
              </a:lnSpc>
              <a:spcBef>
                <a:spcPts val="0"/>
              </a:spcBef>
              <a:spcAft>
                <a:spcPts val="0"/>
              </a:spcAft>
              <a:buNone/>
              <a:defRPr sz="1400">
                <a:solidFill>
                  <a:srgbClr val="0258A1"/>
                </a:solidFill>
                <a:latin typeface="Montserrat"/>
                <a:ea typeface="Montserrat"/>
                <a:cs typeface="Montserrat"/>
                <a:sym typeface="Montserrat"/>
              </a:defRPr>
            </a:lvl3pPr>
            <a:lvl4pPr lvl="3" algn="ctr" rtl="0">
              <a:lnSpc>
                <a:spcPct val="100000"/>
              </a:lnSpc>
              <a:spcBef>
                <a:spcPts val="0"/>
              </a:spcBef>
              <a:spcAft>
                <a:spcPts val="0"/>
              </a:spcAft>
              <a:buNone/>
              <a:defRPr sz="1400">
                <a:solidFill>
                  <a:srgbClr val="0258A1"/>
                </a:solidFill>
                <a:latin typeface="Montserrat"/>
                <a:ea typeface="Montserrat"/>
                <a:cs typeface="Montserrat"/>
                <a:sym typeface="Montserrat"/>
              </a:defRPr>
            </a:lvl4pPr>
            <a:lvl5pPr lvl="4" algn="ctr" rtl="0">
              <a:lnSpc>
                <a:spcPct val="100000"/>
              </a:lnSpc>
              <a:spcBef>
                <a:spcPts val="0"/>
              </a:spcBef>
              <a:spcAft>
                <a:spcPts val="0"/>
              </a:spcAft>
              <a:buNone/>
              <a:defRPr sz="1400">
                <a:solidFill>
                  <a:srgbClr val="0258A1"/>
                </a:solidFill>
                <a:latin typeface="Montserrat"/>
                <a:ea typeface="Montserrat"/>
                <a:cs typeface="Montserrat"/>
                <a:sym typeface="Montserrat"/>
              </a:defRPr>
            </a:lvl5pPr>
            <a:lvl6pPr lvl="5" algn="ctr" rtl="0">
              <a:lnSpc>
                <a:spcPct val="100000"/>
              </a:lnSpc>
              <a:spcBef>
                <a:spcPts val="0"/>
              </a:spcBef>
              <a:spcAft>
                <a:spcPts val="0"/>
              </a:spcAft>
              <a:buNone/>
              <a:defRPr sz="1400">
                <a:solidFill>
                  <a:srgbClr val="0258A1"/>
                </a:solidFill>
                <a:latin typeface="Montserrat"/>
                <a:ea typeface="Montserrat"/>
                <a:cs typeface="Montserrat"/>
                <a:sym typeface="Montserrat"/>
              </a:defRPr>
            </a:lvl6pPr>
            <a:lvl7pPr lvl="6" algn="ctr" rtl="0">
              <a:lnSpc>
                <a:spcPct val="100000"/>
              </a:lnSpc>
              <a:spcBef>
                <a:spcPts val="0"/>
              </a:spcBef>
              <a:spcAft>
                <a:spcPts val="0"/>
              </a:spcAft>
              <a:buNone/>
              <a:defRPr sz="1400">
                <a:solidFill>
                  <a:srgbClr val="0258A1"/>
                </a:solidFill>
                <a:latin typeface="Montserrat"/>
                <a:ea typeface="Montserrat"/>
                <a:cs typeface="Montserrat"/>
                <a:sym typeface="Montserrat"/>
              </a:defRPr>
            </a:lvl7pPr>
            <a:lvl8pPr lvl="7" algn="ctr" rtl="0">
              <a:lnSpc>
                <a:spcPct val="100000"/>
              </a:lnSpc>
              <a:spcBef>
                <a:spcPts val="0"/>
              </a:spcBef>
              <a:spcAft>
                <a:spcPts val="0"/>
              </a:spcAft>
              <a:buNone/>
              <a:defRPr sz="1400">
                <a:solidFill>
                  <a:srgbClr val="0258A1"/>
                </a:solidFill>
                <a:latin typeface="Montserrat"/>
                <a:ea typeface="Montserrat"/>
                <a:cs typeface="Montserrat"/>
                <a:sym typeface="Montserrat"/>
              </a:defRPr>
            </a:lvl8pPr>
            <a:lvl9pPr lvl="8" algn="ctr" rtl="0">
              <a:lnSpc>
                <a:spcPct val="100000"/>
              </a:lnSpc>
              <a:spcBef>
                <a:spcPts val="0"/>
              </a:spcBef>
              <a:spcAft>
                <a:spcPts val="0"/>
              </a:spcAft>
              <a:buNone/>
              <a:defRPr sz="1400">
                <a:solidFill>
                  <a:srgbClr val="0258A1"/>
                </a:solidFill>
                <a:latin typeface="Montserrat"/>
                <a:ea typeface="Montserrat"/>
                <a:cs typeface="Montserrat"/>
                <a:sym typeface="Montserrat"/>
              </a:defRPr>
            </a:lvl9pPr>
          </a:lstStyle>
          <a:p>
            <a:endParaRPr/>
          </a:p>
        </p:txBody>
      </p:sp>
      <p:sp>
        <p:nvSpPr>
          <p:cNvPr id="184" name="Google Shape;184;p17"/>
          <p:cNvSpPr/>
          <p:nvPr/>
        </p:nvSpPr>
        <p:spPr>
          <a:xfrm rot="10800000">
            <a:off x="-11800" y="2677000"/>
            <a:ext cx="940025" cy="2497125"/>
          </a:xfrm>
          <a:custGeom>
            <a:avLst/>
            <a:gdLst/>
            <a:ahLst/>
            <a:cxnLst/>
            <a:rect l="l" t="t" r="r" b="b"/>
            <a:pathLst>
              <a:path w="37601" h="99885" extrusionOk="0">
                <a:moveTo>
                  <a:pt x="37601" y="1"/>
                </a:moveTo>
                <a:lnTo>
                  <a:pt x="9682" y="825"/>
                </a:lnTo>
                <a:cubicBezTo>
                  <a:pt x="9543" y="846"/>
                  <a:pt x="9404" y="853"/>
                  <a:pt x="9264" y="853"/>
                </a:cubicBezTo>
                <a:cubicBezTo>
                  <a:pt x="8964" y="853"/>
                  <a:pt x="8662" y="821"/>
                  <a:pt x="8362" y="821"/>
                </a:cubicBezTo>
                <a:cubicBezTo>
                  <a:pt x="8168" y="821"/>
                  <a:pt x="7975" y="834"/>
                  <a:pt x="7782" y="878"/>
                </a:cubicBezTo>
                <a:cubicBezTo>
                  <a:pt x="2411" y="2202"/>
                  <a:pt x="0" y="9931"/>
                  <a:pt x="0" y="14753"/>
                </a:cubicBezTo>
                <a:cubicBezTo>
                  <a:pt x="13" y="22587"/>
                  <a:pt x="4887" y="27526"/>
                  <a:pt x="11175" y="31365"/>
                </a:cubicBezTo>
                <a:cubicBezTo>
                  <a:pt x="14936" y="33657"/>
                  <a:pt x="18814" y="35872"/>
                  <a:pt x="22036" y="38911"/>
                </a:cubicBezTo>
                <a:cubicBezTo>
                  <a:pt x="26412" y="43038"/>
                  <a:pt x="28561" y="48461"/>
                  <a:pt x="27487" y="54475"/>
                </a:cubicBezTo>
                <a:cubicBezTo>
                  <a:pt x="26582" y="59545"/>
                  <a:pt x="23857" y="63999"/>
                  <a:pt x="21892" y="68690"/>
                </a:cubicBezTo>
                <a:cubicBezTo>
                  <a:pt x="19953" y="73328"/>
                  <a:pt x="19612" y="78568"/>
                  <a:pt x="20910" y="83429"/>
                </a:cubicBezTo>
                <a:cubicBezTo>
                  <a:pt x="22363" y="88827"/>
                  <a:pt x="26098" y="94709"/>
                  <a:pt x="31417" y="96936"/>
                </a:cubicBezTo>
                <a:cubicBezTo>
                  <a:pt x="32818" y="97539"/>
                  <a:pt x="36815" y="98665"/>
                  <a:pt x="37522" y="99884"/>
                </a:cubicBezTo>
                <a:lnTo>
                  <a:pt x="37601" y="1"/>
                </a:ln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7"/>
          <p:cNvSpPr/>
          <p:nvPr/>
        </p:nvSpPr>
        <p:spPr>
          <a:xfrm rot="2700000">
            <a:off x="6301881" y="-999577"/>
            <a:ext cx="3846984" cy="2163754"/>
          </a:xfrm>
          <a:custGeom>
            <a:avLst/>
            <a:gdLst/>
            <a:ahLst/>
            <a:cxnLst/>
            <a:rect l="l" t="t" r="r" b="b"/>
            <a:pathLst>
              <a:path w="60828" h="34213" extrusionOk="0">
                <a:moveTo>
                  <a:pt x="35519" y="1"/>
                </a:moveTo>
                <a:cubicBezTo>
                  <a:pt x="29974" y="1"/>
                  <a:pt x="24457" y="1192"/>
                  <a:pt x="19441" y="3674"/>
                </a:cubicBezTo>
                <a:cubicBezTo>
                  <a:pt x="13624" y="6556"/>
                  <a:pt x="4820" y="13068"/>
                  <a:pt x="2370" y="20443"/>
                </a:cubicBezTo>
                <a:cubicBezTo>
                  <a:pt x="1" y="27575"/>
                  <a:pt x="4809" y="34213"/>
                  <a:pt x="11976" y="34213"/>
                </a:cubicBezTo>
                <a:cubicBezTo>
                  <a:pt x="12459" y="34213"/>
                  <a:pt x="12952" y="34183"/>
                  <a:pt x="13454" y="34121"/>
                </a:cubicBezTo>
                <a:cubicBezTo>
                  <a:pt x="17751" y="33584"/>
                  <a:pt x="21563" y="31174"/>
                  <a:pt x="25219" y="28854"/>
                </a:cubicBezTo>
                <a:cubicBezTo>
                  <a:pt x="29984" y="25813"/>
                  <a:pt x="34705" y="23593"/>
                  <a:pt x="40283" y="23593"/>
                </a:cubicBezTo>
                <a:cubicBezTo>
                  <a:pt x="40808" y="23593"/>
                  <a:pt x="41342" y="23613"/>
                  <a:pt x="41884" y="23653"/>
                </a:cubicBezTo>
                <a:cubicBezTo>
                  <a:pt x="44446" y="23851"/>
                  <a:pt x="47929" y="24513"/>
                  <a:pt x="51187" y="24513"/>
                </a:cubicBezTo>
                <a:cubicBezTo>
                  <a:pt x="55490" y="24513"/>
                  <a:pt x="59403" y="23358"/>
                  <a:pt x="60290" y="18452"/>
                </a:cubicBezTo>
                <a:cubicBezTo>
                  <a:pt x="60828" y="15491"/>
                  <a:pt x="59714" y="12425"/>
                  <a:pt x="57932" y="9988"/>
                </a:cubicBezTo>
                <a:cubicBezTo>
                  <a:pt x="54316" y="5050"/>
                  <a:pt x="49049" y="1905"/>
                  <a:pt x="43101" y="739"/>
                </a:cubicBezTo>
                <a:cubicBezTo>
                  <a:pt x="40598" y="250"/>
                  <a:pt x="38056" y="1"/>
                  <a:pt x="35519" y="1"/>
                </a:cubicBez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7"/>
          <p:cNvSpPr/>
          <p:nvPr/>
        </p:nvSpPr>
        <p:spPr>
          <a:xfrm>
            <a:off x="-140400" y="3178000"/>
            <a:ext cx="1429475" cy="2118650"/>
          </a:xfrm>
          <a:custGeom>
            <a:avLst/>
            <a:gdLst/>
            <a:ahLst/>
            <a:cxnLst/>
            <a:rect l="l" t="t" r="r" b="b"/>
            <a:pathLst>
              <a:path w="57179" h="84746" extrusionOk="0">
                <a:moveTo>
                  <a:pt x="0" y="0"/>
                </a:moveTo>
                <a:cubicBezTo>
                  <a:pt x="7825" y="1303"/>
                  <a:pt x="17478" y="6088"/>
                  <a:pt x="19400" y="13784"/>
                </a:cubicBezTo>
                <a:cubicBezTo>
                  <a:pt x="22458" y="26029"/>
                  <a:pt x="18895" y="39317"/>
                  <a:pt x="21953" y="51562"/>
                </a:cubicBezTo>
                <a:cubicBezTo>
                  <a:pt x="24932" y="63491"/>
                  <a:pt x="36623" y="71752"/>
                  <a:pt x="46458" y="79131"/>
                </a:cubicBezTo>
                <a:cubicBezTo>
                  <a:pt x="49685" y="81552"/>
                  <a:pt x="53145" y="84746"/>
                  <a:pt x="57179" y="84746"/>
                </a:cubicBezTo>
              </a:path>
            </a:pathLst>
          </a:custGeom>
          <a:noFill/>
          <a:ln w="19050" cap="flat" cmpd="sng">
            <a:solidFill>
              <a:srgbClr val="0258A1"/>
            </a:solidFill>
            <a:prstDash val="solid"/>
            <a:round/>
            <a:headEnd type="none" w="med" len="med"/>
            <a:tailEnd type="none" w="med" len="med"/>
          </a:ln>
        </p:spPr>
      </p:sp>
      <p:sp>
        <p:nvSpPr>
          <p:cNvPr id="187" name="Google Shape;187;p17"/>
          <p:cNvSpPr/>
          <p:nvPr/>
        </p:nvSpPr>
        <p:spPr>
          <a:xfrm>
            <a:off x="102621" y="4211800"/>
            <a:ext cx="264325" cy="1646425"/>
          </a:xfrm>
          <a:custGeom>
            <a:avLst/>
            <a:gdLst/>
            <a:ahLst/>
            <a:cxnLst/>
            <a:rect l="l" t="t" r="r" b="b"/>
            <a:pathLst>
              <a:path w="10573" h="65857" extrusionOk="0">
                <a:moveTo>
                  <a:pt x="10573" y="0"/>
                </a:moveTo>
                <a:cubicBezTo>
                  <a:pt x="4578" y="0"/>
                  <a:pt x="-1090" y="8989"/>
                  <a:pt x="363" y="14805"/>
                </a:cubicBezTo>
                <a:cubicBezTo>
                  <a:pt x="1913" y="21011"/>
                  <a:pt x="8298" y="25379"/>
                  <a:pt x="9552" y="31652"/>
                </a:cubicBezTo>
                <a:cubicBezTo>
                  <a:pt x="11828" y="43041"/>
                  <a:pt x="8113" y="55471"/>
                  <a:pt x="2915" y="65857"/>
                </a:cubicBezTo>
              </a:path>
            </a:pathLst>
          </a:custGeom>
          <a:noFill/>
          <a:ln w="19050" cap="flat" cmpd="sng">
            <a:solidFill>
              <a:srgbClr val="0258A1"/>
            </a:solidFill>
            <a:prstDash val="solid"/>
            <a:round/>
            <a:headEnd type="none" w="med" len="med"/>
            <a:tailEnd type="none" w="med" len="med"/>
          </a:ln>
        </p:spPr>
      </p:sp>
      <p:sp>
        <p:nvSpPr>
          <p:cNvPr id="188" name="Google Shape;188;p17"/>
          <p:cNvSpPr/>
          <p:nvPr/>
        </p:nvSpPr>
        <p:spPr>
          <a:xfrm>
            <a:off x="6970333" y="-446700"/>
            <a:ext cx="1665125" cy="1252825"/>
          </a:xfrm>
          <a:custGeom>
            <a:avLst/>
            <a:gdLst/>
            <a:ahLst/>
            <a:cxnLst/>
            <a:rect l="l" t="t" r="r" b="b"/>
            <a:pathLst>
              <a:path w="66605" h="50113" extrusionOk="0">
                <a:moveTo>
                  <a:pt x="1463" y="2042"/>
                </a:moveTo>
                <a:cubicBezTo>
                  <a:pt x="-4446" y="16811"/>
                  <a:pt x="9775" y="36230"/>
                  <a:pt x="23415" y="44415"/>
                </a:cubicBezTo>
                <a:cubicBezTo>
                  <a:pt x="33406" y="50410"/>
                  <a:pt x="46826" y="51322"/>
                  <a:pt x="58131" y="48499"/>
                </a:cubicBezTo>
                <a:cubicBezTo>
                  <a:pt x="63031" y="47275"/>
                  <a:pt x="67523" y="40636"/>
                  <a:pt x="66299" y="35736"/>
                </a:cubicBezTo>
                <a:cubicBezTo>
                  <a:pt x="64695" y="29314"/>
                  <a:pt x="53609" y="28374"/>
                  <a:pt x="52005" y="21952"/>
                </a:cubicBezTo>
                <a:cubicBezTo>
                  <a:pt x="50215" y="14784"/>
                  <a:pt x="52729" y="7008"/>
                  <a:pt x="55068" y="0"/>
                </a:cubicBezTo>
              </a:path>
            </a:pathLst>
          </a:custGeom>
          <a:noFill/>
          <a:ln w="19050" cap="flat" cmpd="sng">
            <a:solidFill>
              <a:srgbClr val="E94A4E"/>
            </a:solidFill>
            <a:prstDash val="solid"/>
            <a:round/>
            <a:headEnd type="none" w="med" len="med"/>
            <a:tailEnd type="none" w="med" len="med"/>
          </a:ln>
        </p:spPr>
      </p:sp>
      <p:sp>
        <p:nvSpPr>
          <p:cNvPr id="189" name="Google Shape;189;p17"/>
          <p:cNvSpPr/>
          <p:nvPr/>
        </p:nvSpPr>
        <p:spPr>
          <a:xfrm>
            <a:off x="8461346" y="753025"/>
            <a:ext cx="1276850" cy="1199725"/>
          </a:xfrm>
          <a:custGeom>
            <a:avLst/>
            <a:gdLst/>
            <a:ahLst/>
            <a:cxnLst/>
            <a:rect l="l" t="t" r="r" b="b"/>
            <a:pathLst>
              <a:path w="51074" h="47989" extrusionOk="0">
                <a:moveTo>
                  <a:pt x="1043" y="0"/>
                </a:moveTo>
                <a:cubicBezTo>
                  <a:pt x="-6273" y="21920"/>
                  <a:pt x="27965" y="47989"/>
                  <a:pt x="51074" y="47989"/>
                </a:cubicBezTo>
              </a:path>
            </a:pathLst>
          </a:custGeom>
          <a:noFill/>
          <a:ln w="19050" cap="flat" cmpd="sng">
            <a:solidFill>
              <a:srgbClr val="E94A4E"/>
            </a:solidFill>
            <a:prstDash val="solid"/>
            <a:round/>
            <a:headEnd type="none" w="med" len="med"/>
            <a:tailEnd type="none" w="med" len="med"/>
          </a:ln>
        </p:spPr>
      </p:sp>
      <p:sp>
        <p:nvSpPr>
          <p:cNvPr id="190" name="Google Shape;190;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a:buNone/>
              <a:defRPr sz="1300">
                <a:solidFill>
                  <a:srgbClr val="0258A1"/>
                </a:solidFill>
                <a:latin typeface="Montserrat"/>
                <a:ea typeface="Montserrat"/>
                <a:cs typeface="Montserrat"/>
                <a:sym typeface="Montserrat"/>
              </a:defRPr>
            </a:lvl1pPr>
            <a:lvl2pPr lvl="1">
              <a:buNone/>
              <a:defRPr sz="1300">
                <a:solidFill>
                  <a:srgbClr val="0258A1"/>
                </a:solidFill>
                <a:latin typeface="Montserrat"/>
                <a:ea typeface="Montserrat"/>
                <a:cs typeface="Montserrat"/>
                <a:sym typeface="Montserrat"/>
              </a:defRPr>
            </a:lvl2pPr>
            <a:lvl3pPr lvl="2">
              <a:buNone/>
              <a:defRPr sz="1300">
                <a:solidFill>
                  <a:srgbClr val="0258A1"/>
                </a:solidFill>
                <a:latin typeface="Montserrat"/>
                <a:ea typeface="Montserrat"/>
                <a:cs typeface="Montserrat"/>
                <a:sym typeface="Montserrat"/>
              </a:defRPr>
            </a:lvl3pPr>
            <a:lvl4pPr lvl="3">
              <a:buNone/>
              <a:defRPr sz="1300">
                <a:solidFill>
                  <a:srgbClr val="0258A1"/>
                </a:solidFill>
                <a:latin typeface="Montserrat"/>
                <a:ea typeface="Montserrat"/>
                <a:cs typeface="Montserrat"/>
                <a:sym typeface="Montserrat"/>
              </a:defRPr>
            </a:lvl4pPr>
            <a:lvl5pPr lvl="4">
              <a:buNone/>
              <a:defRPr sz="1300">
                <a:solidFill>
                  <a:srgbClr val="0258A1"/>
                </a:solidFill>
                <a:latin typeface="Montserrat"/>
                <a:ea typeface="Montserrat"/>
                <a:cs typeface="Montserrat"/>
                <a:sym typeface="Montserrat"/>
              </a:defRPr>
            </a:lvl5pPr>
            <a:lvl6pPr lvl="5">
              <a:buNone/>
              <a:defRPr sz="1300">
                <a:solidFill>
                  <a:srgbClr val="0258A1"/>
                </a:solidFill>
                <a:latin typeface="Montserrat"/>
                <a:ea typeface="Montserrat"/>
                <a:cs typeface="Montserrat"/>
                <a:sym typeface="Montserrat"/>
              </a:defRPr>
            </a:lvl6pPr>
            <a:lvl7pPr lvl="6">
              <a:buNone/>
              <a:defRPr sz="1300">
                <a:solidFill>
                  <a:srgbClr val="0258A1"/>
                </a:solidFill>
                <a:latin typeface="Montserrat"/>
                <a:ea typeface="Montserrat"/>
                <a:cs typeface="Montserrat"/>
                <a:sym typeface="Montserrat"/>
              </a:defRPr>
            </a:lvl7pPr>
            <a:lvl8pPr lvl="7">
              <a:buNone/>
              <a:defRPr sz="1300">
                <a:solidFill>
                  <a:srgbClr val="0258A1"/>
                </a:solidFill>
                <a:latin typeface="Montserrat"/>
                <a:ea typeface="Montserrat"/>
                <a:cs typeface="Montserrat"/>
                <a:sym typeface="Montserrat"/>
              </a:defRPr>
            </a:lvl8pPr>
            <a:lvl9pPr lvl="8">
              <a:buNone/>
              <a:defRPr sz="1300">
                <a:solidFill>
                  <a:srgbClr val="0258A1"/>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300"/>
        <p:cNvGrpSpPr/>
        <p:nvPr/>
      </p:nvGrpSpPr>
      <p:grpSpPr>
        <a:xfrm>
          <a:off x="0" y="0"/>
          <a:ext cx="0" cy="0"/>
          <a:chOff x="0" y="0"/>
          <a:chExt cx="0" cy="0"/>
        </a:xfrm>
      </p:grpSpPr>
      <p:sp>
        <p:nvSpPr>
          <p:cNvPr id="301" name="Google Shape;301;p28"/>
          <p:cNvSpPr txBox="1">
            <a:spLocks noGrp="1"/>
          </p:cNvSpPr>
          <p:nvPr>
            <p:ph type="title"/>
          </p:nvPr>
        </p:nvSpPr>
        <p:spPr>
          <a:xfrm>
            <a:off x="713225" y="539500"/>
            <a:ext cx="7717500" cy="682800"/>
          </a:xfrm>
          <a:prstGeom prst="rect">
            <a:avLst/>
          </a:prstGeom>
        </p:spPr>
        <p:txBody>
          <a:bodyPr spcFirstLastPara="1" wrap="square" lIns="91425" tIns="91425" rIns="91425" bIns="91425" anchor="t" anchorCtr="0">
            <a:normAutofit/>
          </a:bodyPr>
          <a:lstStyle>
            <a:lvl1pPr lv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1pPr>
            <a:lvl2pPr lvl="1">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2pPr>
            <a:lvl3pPr lvl="2">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3pPr>
            <a:lvl4pPr lvl="3">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4pPr>
            <a:lvl5pPr lvl="4">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5pPr>
            <a:lvl6pPr lvl="5">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6pPr>
            <a:lvl7pPr lvl="6">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7pPr>
            <a:lvl8pPr lvl="7">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8pPr>
            <a:lvl9pPr lvl="8">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9pPr>
          </a:lstStyle>
          <a:p>
            <a:endParaRPr/>
          </a:p>
        </p:txBody>
      </p:sp>
      <p:sp>
        <p:nvSpPr>
          <p:cNvPr id="302" name="Google Shape;302;p28"/>
          <p:cNvSpPr/>
          <p:nvPr/>
        </p:nvSpPr>
        <p:spPr>
          <a:xfrm rot="-3187226">
            <a:off x="7347657" y="-1550153"/>
            <a:ext cx="3300288" cy="2479694"/>
          </a:xfrm>
          <a:custGeom>
            <a:avLst/>
            <a:gdLst/>
            <a:ahLst/>
            <a:cxnLst/>
            <a:rect l="l" t="t" r="r" b="b"/>
            <a:pathLst>
              <a:path w="61904" h="46512" extrusionOk="0">
                <a:moveTo>
                  <a:pt x="34495" y="1"/>
                </a:moveTo>
                <a:cubicBezTo>
                  <a:pt x="27270" y="1"/>
                  <a:pt x="19734" y="2753"/>
                  <a:pt x="15382" y="8500"/>
                </a:cubicBezTo>
                <a:cubicBezTo>
                  <a:pt x="12762" y="11959"/>
                  <a:pt x="11137" y="16060"/>
                  <a:pt x="9551" y="20095"/>
                </a:cubicBezTo>
                <a:cubicBezTo>
                  <a:pt x="8320" y="23226"/>
                  <a:pt x="7088" y="26396"/>
                  <a:pt x="5359" y="29292"/>
                </a:cubicBezTo>
                <a:cubicBezTo>
                  <a:pt x="3813" y="31886"/>
                  <a:pt x="1743" y="34231"/>
                  <a:pt x="747" y="37126"/>
                </a:cubicBezTo>
                <a:cubicBezTo>
                  <a:pt x="132" y="38908"/>
                  <a:pt x="1" y="40912"/>
                  <a:pt x="787" y="42629"/>
                </a:cubicBezTo>
                <a:cubicBezTo>
                  <a:pt x="1691" y="44581"/>
                  <a:pt x="3708" y="45864"/>
                  <a:pt x="5818" y="46284"/>
                </a:cubicBezTo>
                <a:cubicBezTo>
                  <a:pt x="6590" y="46439"/>
                  <a:pt x="7332" y="46511"/>
                  <a:pt x="8048" y="46511"/>
                </a:cubicBezTo>
                <a:cubicBezTo>
                  <a:pt x="13795" y="46511"/>
                  <a:pt x="17844" y="41853"/>
                  <a:pt x="21945" y="38148"/>
                </a:cubicBezTo>
                <a:cubicBezTo>
                  <a:pt x="24893" y="35502"/>
                  <a:pt x="28169" y="34087"/>
                  <a:pt x="32059" y="33537"/>
                </a:cubicBezTo>
                <a:cubicBezTo>
                  <a:pt x="32600" y="33461"/>
                  <a:pt x="33143" y="33429"/>
                  <a:pt x="33688" y="33429"/>
                </a:cubicBezTo>
                <a:cubicBezTo>
                  <a:pt x="37221" y="33429"/>
                  <a:pt x="40829" y="34805"/>
                  <a:pt x="44427" y="34873"/>
                </a:cubicBezTo>
                <a:cubicBezTo>
                  <a:pt x="44593" y="34877"/>
                  <a:pt x="44760" y="34878"/>
                  <a:pt x="44927" y="34878"/>
                </a:cubicBezTo>
                <a:cubicBezTo>
                  <a:pt x="48594" y="34878"/>
                  <a:pt x="52331" y="34042"/>
                  <a:pt x="55301" y="31899"/>
                </a:cubicBezTo>
                <a:cubicBezTo>
                  <a:pt x="61903" y="27104"/>
                  <a:pt x="60620" y="18064"/>
                  <a:pt x="56912" y="11828"/>
                </a:cubicBezTo>
                <a:cubicBezTo>
                  <a:pt x="54161" y="7190"/>
                  <a:pt x="49222" y="3652"/>
                  <a:pt x="44034" y="1727"/>
                </a:cubicBezTo>
                <a:cubicBezTo>
                  <a:pt x="42685" y="1229"/>
                  <a:pt x="41322" y="836"/>
                  <a:pt x="39972" y="548"/>
                </a:cubicBezTo>
                <a:cubicBezTo>
                  <a:pt x="38207" y="185"/>
                  <a:pt x="36362" y="1"/>
                  <a:pt x="34495" y="1"/>
                </a:cubicBez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8"/>
          <p:cNvSpPr/>
          <p:nvPr/>
        </p:nvSpPr>
        <p:spPr>
          <a:xfrm rot="-8882208">
            <a:off x="-1038781" y="4664779"/>
            <a:ext cx="2852691" cy="2122580"/>
          </a:xfrm>
          <a:custGeom>
            <a:avLst/>
            <a:gdLst/>
            <a:ahLst/>
            <a:cxnLst/>
            <a:rect l="l" t="t" r="r" b="b"/>
            <a:pathLst>
              <a:path w="49852" h="37093" extrusionOk="0">
                <a:moveTo>
                  <a:pt x="27103" y="0"/>
                </a:moveTo>
                <a:cubicBezTo>
                  <a:pt x="22256" y="0"/>
                  <a:pt x="17336" y="1522"/>
                  <a:pt x="13404" y="4557"/>
                </a:cubicBezTo>
                <a:cubicBezTo>
                  <a:pt x="5622" y="10558"/>
                  <a:pt x="1" y="24707"/>
                  <a:pt x="8085" y="32711"/>
                </a:cubicBezTo>
                <a:cubicBezTo>
                  <a:pt x="11180" y="35777"/>
                  <a:pt x="15588" y="37092"/>
                  <a:pt x="19994" y="37092"/>
                </a:cubicBezTo>
                <a:cubicBezTo>
                  <a:pt x="21294" y="37092"/>
                  <a:pt x="22593" y="36978"/>
                  <a:pt x="23858" y="36760"/>
                </a:cubicBezTo>
                <a:cubicBezTo>
                  <a:pt x="35086" y="34807"/>
                  <a:pt x="49851" y="26829"/>
                  <a:pt x="45895" y="13243"/>
                </a:cubicBezTo>
                <a:cubicBezTo>
                  <a:pt x="43523" y="5108"/>
                  <a:pt x="36593" y="744"/>
                  <a:pt x="29125" y="89"/>
                </a:cubicBezTo>
                <a:cubicBezTo>
                  <a:pt x="28454" y="30"/>
                  <a:pt x="27779" y="0"/>
                  <a:pt x="27103" y="0"/>
                </a:cubicBez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rot="556266">
            <a:off x="7675917" y="-1367998"/>
            <a:ext cx="3366148" cy="2832994"/>
          </a:xfrm>
          <a:custGeom>
            <a:avLst/>
            <a:gdLst/>
            <a:ahLst/>
            <a:cxnLst/>
            <a:rect l="l" t="t" r="r" b="b"/>
            <a:pathLst>
              <a:path w="134651" h="113324" extrusionOk="0">
                <a:moveTo>
                  <a:pt x="0" y="0"/>
                </a:moveTo>
                <a:cubicBezTo>
                  <a:pt x="3302" y="16516"/>
                  <a:pt x="9002" y="34087"/>
                  <a:pt x="20909" y="45999"/>
                </a:cubicBezTo>
                <a:cubicBezTo>
                  <a:pt x="31608" y="56703"/>
                  <a:pt x="44064" y="65495"/>
                  <a:pt x="55617" y="75271"/>
                </a:cubicBezTo>
                <a:cubicBezTo>
                  <a:pt x="70821" y="88137"/>
                  <a:pt x="88858" y="97869"/>
                  <a:pt x="107470" y="104961"/>
                </a:cubicBezTo>
                <a:cubicBezTo>
                  <a:pt x="116328" y="108336"/>
                  <a:pt x="125172" y="113324"/>
                  <a:pt x="134651" y="113324"/>
                </a:cubicBezTo>
              </a:path>
            </a:pathLst>
          </a:custGeom>
          <a:noFill/>
          <a:ln w="19050" cap="flat" cmpd="sng">
            <a:solidFill>
              <a:srgbClr val="0258A1"/>
            </a:solidFill>
            <a:prstDash val="solid"/>
            <a:round/>
            <a:headEnd type="none" w="med" len="med"/>
            <a:tailEnd type="none" w="med" len="med"/>
          </a:ln>
        </p:spPr>
      </p:sp>
      <p:sp>
        <p:nvSpPr>
          <p:cNvPr id="305" name="Google Shape;305;p28"/>
          <p:cNvSpPr/>
          <p:nvPr/>
        </p:nvSpPr>
        <p:spPr>
          <a:xfrm rot="556266">
            <a:off x="8797816" y="158031"/>
            <a:ext cx="2090771" cy="985288"/>
          </a:xfrm>
          <a:custGeom>
            <a:avLst/>
            <a:gdLst/>
            <a:ahLst/>
            <a:cxnLst/>
            <a:rect l="l" t="t" r="r" b="b"/>
            <a:pathLst>
              <a:path w="83634" h="39413" extrusionOk="0">
                <a:moveTo>
                  <a:pt x="0" y="11396"/>
                </a:moveTo>
                <a:cubicBezTo>
                  <a:pt x="11311" y="85"/>
                  <a:pt x="32403" y="-2911"/>
                  <a:pt x="47253" y="3033"/>
                </a:cubicBezTo>
                <a:cubicBezTo>
                  <a:pt x="58188" y="7410"/>
                  <a:pt x="67075" y="16417"/>
                  <a:pt x="74434" y="25614"/>
                </a:cubicBezTo>
                <a:cubicBezTo>
                  <a:pt x="77888" y="29931"/>
                  <a:pt x="83634" y="33885"/>
                  <a:pt x="83634" y="39413"/>
                </a:cubicBezTo>
              </a:path>
            </a:pathLst>
          </a:custGeom>
          <a:noFill/>
          <a:ln w="19050" cap="flat" cmpd="sng">
            <a:solidFill>
              <a:srgbClr val="0258A1"/>
            </a:solidFill>
            <a:prstDash val="solid"/>
            <a:round/>
            <a:headEnd type="none" w="med" len="med"/>
            <a:tailEnd type="none" w="med" len="med"/>
          </a:ln>
        </p:spPr>
      </p:sp>
      <p:sp>
        <p:nvSpPr>
          <p:cNvPr id="306" name="Google Shape;306;p28"/>
          <p:cNvSpPr/>
          <p:nvPr/>
        </p:nvSpPr>
        <p:spPr>
          <a:xfrm rot="10800000">
            <a:off x="-888283" y="4671138"/>
            <a:ext cx="3052650" cy="878175"/>
          </a:xfrm>
          <a:custGeom>
            <a:avLst/>
            <a:gdLst/>
            <a:ahLst/>
            <a:cxnLst/>
            <a:rect l="l" t="t" r="r" b="b"/>
            <a:pathLst>
              <a:path w="122106" h="35127" extrusionOk="0">
                <a:moveTo>
                  <a:pt x="0" y="0"/>
                </a:moveTo>
                <a:cubicBezTo>
                  <a:pt x="2514" y="12578"/>
                  <a:pt x="15858" y="23413"/>
                  <a:pt x="28436" y="25927"/>
                </a:cubicBezTo>
                <a:cubicBezTo>
                  <a:pt x="47440" y="29726"/>
                  <a:pt x="67377" y="21926"/>
                  <a:pt x="86561" y="24672"/>
                </a:cubicBezTo>
                <a:cubicBezTo>
                  <a:pt x="98787" y="26422"/>
                  <a:pt x="111057" y="29609"/>
                  <a:pt x="122106" y="35127"/>
                </a:cubicBezTo>
              </a:path>
            </a:pathLst>
          </a:custGeom>
          <a:noFill/>
          <a:ln w="19050" cap="flat" cmpd="sng">
            <a:solidFill>
              <a:srgbClr val="E94A4E"/>
            </a:solidFill>
            <a:prstDash val="solid"/>
            <a:round/>
            <a:headEnd type="none" w="med" len="med"/>
            <a:tailEnd type="none" w="med" len="med"/>
          </a:ln>
        </p:spPr>
      </p:sp>
      <p:sp>
        <p:nvSpPr>
          <p:cNvPr id="307" name="Google Shape;307;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a:buNone/>
              <a:defRPr sz="1300">
                <a:solidFill>
                  <a:srgbClr val="0258A1"/>
                </a:solidFill>
                <a:latin typeface="Montserrat"/>
                <a:ea typeface="Montserrat"/>
                <a:cs typeface="Montserrat"/>
                <a:sym typeface="Montserrat"/>
              </a:defRPr>
            </a:lvl1pPr>
            <a:lvl2pPr lvl="1">
              <a:buNone/>
              <a:defRPr sz="1300">
                <a:solidFill>
                  <a:srgbClr val="0258A1"/>
                </a:solidFill>
                <a:latin typeface="Montserrat"/>
                <a:ea typeface="Montserrat"/>
                <a:cs typeface="Montserrat"/>
                <a:sym typeface="Montserrat"/>
              </a:defRPr>
            </a:lvl2pPr>
            <a:lvl3pPr lvl="2">
              <a:buNone/>
              <a:defRPr sz="1300">
                <a:solidFill>
                  <a:srgbClr val="0258A1"/>
                </a:solidFill>
                <a:latin typeface="Montserrat"/>
                <a:ea typeface="Montserrat"/>
                <a:cs typeface="Montserrat"/>
                <a:sym typeface="Montserrat"/>
              </a:defRPr>
            </a:lvl3pPr>
            <a:lvl4pPr lvl="3">
              <a:buNone/>
              <a:defRPr sz="1300">
                <a:solidFill>
                  <a:srgbClr val="0258A1"/>
                </a:solidFill>
                <a:latin typeface="Montserrat"/>
                <a:ea typeface="Montserrat"/>
                <a:cs typeface="Montserrat"/>
                <a:sym typeface="Montserrat"/>
              </a:defRPr>
            </a:lvl4pPr>
            <a:lvl5pPr lvl="4">
              <a:buNone/>
              <a:defRPr sz="1300">
                <a:solidFill>
                  <a:srgbClr val="0258A1"/>
                </a:solidFill>
                <a:latin typeface="Montserrat"/>
                <a:ea typeface="Montserrat"/>
                <a:cs typeface="Montserrat"/>
                <a:sym typeface="Montserrat"/>
              </a:defRPr>
            </a:lvl5pPr>
            <a:lvl6pPr lvl="5">
              <a:buNone/>
              <a:defRPr sz="1300">
                <a:solidFill>
                  <a:srgbClr val="0258A1"/>
                </a:solidFill>
                <a:latin typeface="Montserrat"/>
                <a:ea typeface="Montserrat"/>
                <a:cs typeface="Montserrat"/>
                <a:sym typeface="Montserrat"/>
              </a:defRPr>
            </a:lvl6pPr>
            <a:lvl7pPr lvl="6">
              <a:buNone/>
              <a:defRPr sz="1300">
                <a:solidFill>
                  <a:srgbClr val="0258A1"/>
                </a:solidFill>
                <a:latin typeface="Montserrat"/>
                <a:ea typeface="Montserrat"/>
                <a:cs typeface="Montserrat"/>
                <a:sym typeface="Montserrat"/>
              </a:defRPr>
            </a:lvl7pPr>
            <a:lvl8pPr lvl="7">
              <a:buNone/>
              <a:defRPr sz="1300">
                <a:solidFill>
                  <a:srgbClr val="0258A1"/>
                </a:solidFill>
                <a:latin typeface="Montserrat"/>
                <a:ea typeface="Montserrat"/>
                <a:cs typeface="Montserrat"/>
                <a:sym typeface="Montserrat"/>
              </a:defRPr>
            </a:lvl8pPr>
            <a:lvl9pPr lvl="8">
              <a:buNone/>
              <a:defRPr sz="1300">
                <a:solidFill>
                  <a:srgbClr val="0258A1"/>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313"/>
        <p:cNvGrpSpPr/>
        <p:nvPr/>
      </p:nvGrpSpPr>
      <p:grpSpPr>
        <a:xfrm>
          <a:off x="0" y="0"/>
          <a:ext cx="0" cy="0"/>
          <a:chOff x="0" y="0"/>
          <a:chExt cx="0" cy="0"/>
        </a:xfrm>
      </p:grpSpPr>
      <p:sp>
        <p:nvSpPr>
          <p:cNvPr id="314" name="Google Shape;314;p30"/>
          <p:cNvSpPr/>
          <p:nvPr/>
        </p:nvSpPr>
        <p:spPr>
          <a:xfrm rot="-6300019">
            <a:off x="5215861" y="-846456"/>
            <a:ext cx="4973186" cy="4507650"/>
          </a:xfrm>
          <a:custGeom>
            <a:avLst/>
            <a:gdLst/>
            <a:ahLst/>
            <a:cxnLst/>
            <a:rect l="l" t="t" r="r" b="b"/>
            <a:pathLst>
              <a:path w="64577" h="58532" extrusionOk="0">
                <a:moveTo>
                  <a:pt x="46284" y="0"/>
                </a:moveTo>
                <a:cubicBezTo>
                  <a:pt x="43517" y="0"/>
                  <a:pt x="40773" y="736"/>
                  <a:pt x="38479" y="2287"/>
                </a:cubicBezTo>
                <a:cubicBezTo>
                  <a:pt x="33762" y="5471"/>
                  <a:pt x="33631" y="12441"/>
                  <a:pt x="28850" y="15781"/>
                </a:cubicBezTo>
                <a:cubicBezTo>
                  <a:pt x="25640" y="18035"/>
                  <a:pt x="21906" y="17944"/>
                  <a:pt x="18277" y="18861"/>
                </a:cubicBezTo>
                <a:cubicBezTo>
                  <a:pt x="14635" y="19778"/>
                  <a:pt x="11228" y="21598"/>
                  <a:pt x="8477" y="24166"/>
                </a:cubicBezTo>
                <a:cubicBezTo>
                  <a:pt x="2975" y="29315"/>
                  <a:pt x="0" y="37543"/>
                  <a:pt x="2451" y="44880"/>
                </a:cubicBezTo>
                <a:cubicBezTo>
                  <a:pt x="3303" y="47395"/>
                  <a:pt x="4744" y="49675"/>
                  <a:pt x="6591" y="51574"/>
                </a:cubicBezTo>
                <a:cubicBezTo>
                  <a:pt x="7167" y="52164"/>
                  <a:pt x="7796" y="52727"/>
                  <a:pt x="8477" y="53277"/>
                </a:cubicBezTo>
                <a:cubicBezTo>
                  <a:pt x="13119" y="56969"/>
                  <a:pt x="19116" y="58532"/>
                  <a:pt x="25089" y="58532"/>
                </a:cubicBezTo>
                <a:cubicBezTo>
                  <a:pt x="26449" y="58532"/>
                  <a:pt x="27809" y="58451"/>
                  <a:pt x="29151" y="58295"/>
                </a:cubicBezTo>
                <a:cubicBezTo>
                  <a:pt x="44270" y="56526"/>
                  <a:pt x="57856" y="45273"/>
                  <a:pt x="62415" y="30756"/>
                </a:cubicBezTo>
                <a:cubicBezTo>
                  <a:pt x="64040" y="25595"/>
                  <a:pt x="64576" y="19987"/>
                  <a:pt x="63280" y="14721"/>
                </a:cubicBezTo>
                <a:cubicBezTo>
                  <a:pt x="61970" y="9454"/>
                  <a:pt x="58681" y="4580"/>
                  <a:pt x="53938" y="1960"/>
                </a:cubicBezTo>
                <a:cubicBezTo>
                  <a:pt x="51616" y="677"/>
                  <a:pt x="48939" y="0"/>
                  <a:pt x="46284" y="0"/>
                </a:cubicBez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5771525" y="-496006"/>
            <a:ext cx="4172339" cy="2513391"/>
          </a:xfrm>
          <a:custGeom>
            <a:avLst/>
            <a:gdLst/>
            <a:ahLst/>
            <a:cxnLst/>
            <a:rect l="l" t="t" r="r" b="b"/>
            <a:pathLst>
              <a:path w="189738" h="114297" extrusionOk="0">
                <a:moveTo>
                  <a:pt x="0" y="201"/>
                </a:moveTo>
                <a:cubicBezTo>
                  <a:pt x="8032" y="-602"/>
                  <a:pt x="16171" y="2430"/>
                  <a:pt x="23622" y="5535"/>
                </a:cubicBezTo>
                <a:cubicBezTo>
                  <a:pt x="29719" y="8075"/>
                  <a:pt x="37154" y="11461"/>
                  <a:pt x="39243" y="17727"/>
                </a:cubicBezTo>
                <a:cubicBezTo>
                  <a:pt x="44143" y="32426"/>
                  <a:pt x="35251" y="49238"/>
                  <a:pt x="39243" y="64209"/>
                </a:cubicBezTo>
                <a:cubicBezTo>
                  <a:pt x="43037" y="78436"/>
                  <a:pt x="51856" y="92471"/>
                  <a:pt x="64008" y="100785"/>
                </a:cubicBezTo>
                <a:cubicBezTo>
                  <a:pt x="80247" y="111896"/>
                  <a:pt x="103001" y="117621"/>
                  <a:pt x="121920" y="112215"/>
                </a:cubicBezTo>
                <a:cubicBezTo>
                  <a:pt x="135435" y="108354"/>
                  <a:pt x="144781" y="95641"/>
                  <a:pt x="157353" y="89355"/>
                </a:cubicBezTo>
                <a:cubicBezTo>
                  <a:pt x="167089" y="84487"/>
                  <a:pt x="178853" y="85164"/>
                  <a:pt x="189738" y="85164"/>
                </a:cubicBezTo>
              </a:path>
            </a:pathLst>
          </a:custGeom>
          <a:noFill/>
          <a:ln w="19050" cap="flat" cmpd="sng">
            <a:solidFill>
              <a:srgbClr val="E94A4E"/>
            </a:solidFill>
            <a:prstDash val="solid"/>
            <a:round/>
            <a:headEnd type="none" w="med" len="med"/>
            <a:tailEnd type="none" w="med" len="med"/>
          </a:ln>
        </p:spPr>
      </p:sp>
      <p:sp>
        <p:nvSpPr>
          <p:cNvPr id="316" name="Google Shape;316;p30"/>
          <p:cNvSpPr/>
          <p:nvPr/>
        </p:nvSpPr>
        <p:spPr>
          <a:xfrm>
            <a:off x="6911023" y="-742950"/>
            <a:ext cx="2144817" cy="2211842"/>
          </a:xfrm>
          <a:custGeom>
            <a:avLst/>
            <a:gdLst/>
            <a:ahLst/>
            <a:cxnLst/>
            <a:rect l="l" t="t" r="r" b="b"/>
            <a:pathLst>
              <a:path w="97536" h="100584" extrusionOk="0">
                <a:moveTo>
                  <a:pt x="0" y="100584"/>
                </a:moveTo>
                <a:cubicBezTo>
                  <a:pt x="2451" y="98133"/>
                  <a:pt x="2873" y="94213"/>
                  <a:pt x="4953" y="91440"/>
                </a:cubicBezTo>
                <a:cubicBezTo>
                  <a:pt x="8838" y="86259"/>
                  <a:pt x="16129" y="84328"/>
                  <a:pt x="22479" y="83058"/>
                </a:cubicBezTo>
                <a:cubicBezTo>
                  <a:pt x="38387" y="79876"/>
                  <a:pt x="56574" y="83404"/>
                  <a:pt x="70485" y="75057"/>
                </a:cubicBezTo>
                <a:cubicBezTo>
                  <a:pt x="93289" y="61374"/>
                  <a:pt x="97536" y="26594"/>
                  <a:pt x="97536" y="0"/>
                </a:cubicBezTo>
              </a:path>
            </a:pathLst>
          </a:custGeom>
          <a:noFill/>
          <a:ln w="19050" cap="flat" cmpd="sng">
            <a:solidFill>
              <a:srgbClr val="E94A4E"/>
            </a:solidFill>
            <a:prstDash val="solid"/>
            <a:round/>
            <a:headEnd type="none" w="med" len="med"/>
            <a:tailEnd type="none" w="med" len="med"/>
          </a:ln>
        </p:spPr>
      </p:sp>
      <p:sp>
        <p:nvSpPr>
          <p:cNvPr id="317" name="Google Shape;317;p30"/>
          <p:cNvSpPr/>
          <p:nvPr/>
        </p:nvSpPr>
        <p:spPr>
          <a:xfrm>
            <a:off x="7544701" y="-742950"/>
            <a:ext cx="1340510" cy="1097543"/>
          </a:xfrm>
          <a:custGeom>
            <a:avLst/>
            <a:gdLst/>
            <a:ahLst/>
            <a:cxnLst/>
            <a:rect l="l" t="t" r="r" b="b"/>
            <a:pathLst>
              <a:path w="60960" h="49911" extrusionOk="0">
                <a:moveTo>
                  <a:pt x="60960" y="49911"/>
                </a:moveTo>
                <a:cubicBezTo>
                  <a:pt x="44194" y="46558"/>
                  <a:pt x="24565" y="47522"/>
                  <a:pt x="11430" y="36576"/>
                </a:cubicBezTo>
                <a:cubicBezTo>
                  <a:pt x="1617" y="28399"/>
                  <a:pt x="3098" y="12392"/>
                  <a:pt x="0" y="0"/>
                </a:cubicBezTo>
              </a:path>
            </a:pathLst>
          </a:custGeom>
          <a:noFill/>
          <a:ln w="19050" cap="flat" cmpd="sng">
            <a:solidFill>
              <a:srgbClr val="E94A4E"/>
            </a:solidFill>
            <a:prstDash val="solid"/>
            <a:round/>
            <a:headEnd type="none" w="med" len="med"/>
            <a:tailEnd type="none" w="med" len="med"/>
          </a:ln>
        </p:spPr>
      </p:sp>
      <p:sp>
        <p:nvSpPr>
          <p:cNvPr id="318" name="Google Shape;318;p30"/>
          <p:cNvSpPr txBox="1">
            <a:spLocks noGrp="1"/>
          </p:cNvSpPr>
          <p:nvPr>
            <p:ph type="title"/>
          </p:nvPr>
        </p:nvSpPr>
        <p:spPr>
          <a:xfrm>
            <a:off x="713225" y="539500"/>
            <a:ext cx="7668900" cy="1319100"/>
          </a:xfrm>
          <a:prstGeom prst="rect">
            <a:avLst/>
          </a:prstGeom>
        </p:spPr>
        <p:txBody>
          <a:bodyPr spcFirstLastPara="1" wrap="square" lIns="91425" tIns="91425" rIns="91425" bIns="91425" anchor="t" anchorCtr="0">
            <a:normAutofit/>
          </a:bodyPr>
          <a:lstStyle>
            <a:lvl1pPr lvl="0">
              <a:spcBef>
                <a:spcPts val="0"/>
              </a:spcBef>
              <a:spcAft>
                <a:spcPts val="0"/>
              </a:spcAft>
              <a:buClr>
                <a:srgbClr val="E94A4E"/>
              </a:buClr>
              <a:buSzPts val="7200"/>
              <a:buFont typeface="Kanit"/>
              <a:buNone/>
              <a:defRPr sz="7200" b="1">
                <a:solidFill>
                  <a:srgbClr val="E94A4E"/>
                </a:solidFill>
                <a:latin typeface="Kanit"/>
                <a:ea typeface="Kanit"/>
                <a:cs typeface="Kanit"/>
                <a:sym typeface="Kanit"/>
              </a:defRPr>
            </a:lvl1pPr>
            <a:lvl2pPr lvl="1">
              <a:spcBef>
                <a:spcPts val="0"/>
              </a:spcBef>
              <a:spcAft>
                <a:spcPts val="0"/>
              </a:spcAft>
              <a:buClr>
                <a:srgbClr val="E94A4E"/>
              </a:buClr>
              <a:buSzPts val="7200"/>
              <a:buFont typeface="Kanit"/>
              <a:buNone/>
              <a:defRPr sz="7200" b="1">
                <a:solidFill>
                  <a:srgbClr val="E94A4E"/>
                </a:solidFill>
                <a:latin typeface="Kanit"/>
                <a:ea typeface="Kanit"/>
                <a:cs typeface="Kanit"/>
                <a:sym typeface="Kanit"/>
              </a:defRPr>
            </a:lvl2pPr>
            <a:lvl3pPr lvl="2">
              <a:spcBef>
                <a:spcPts val="0"/>
              </a:spcBef>
              <a:spcAft>
                <a:spcPts val="0"/>
              </a:spcAft>
              <a:buClr>
                <a:srgbClr val="E94A4E"/>
              </a:buClr>
              <a:buSzPts val="7200"/>
              <a:buFont typeface="Kanit"/>
              <a:buNone/>
              <a:defRPr sz="7200" b="1">
                <a:solidFill>
                  <a:srgbClr val="E94A4E"/>
                </a:solidFill>
                <a:latin typeface="Kanit"/>
                <a:ea typeface="Kanit"/>
                <a:cs typeface="Kanit"/>
                <a:sym typeface="Kanit"/>
              </a:defRPr>
            </a:lvl3pPr>
            <a:lvl4pPr lvl="3">
              <a:spcBef>
                <a:spcPts val="0"/>
              </a:spcBef>
              <a:spcAft>
                <a:spcPts val="0"/>
              </a:spcAft>
              <a:buClr>
                <a:srgbClr val="E94A4E"/>
              </a:buClr>
              <a:buSzPts val="7200"/>
              <a:buFont typeface="Kanit"/>
              <a:buNone/>
              <a:defRPr sz="7200" b="1">
                <a:solidFill>
                  <a:srgbClr val="E94A4E"/>
                </a:solidFill>
                <a:latin typeface="Kanit"/>
                <a:ea typeface="Kanit"/>
                <a:cs typeface="Kanit"/>
                <a:sym typeface="Kanit"/>
              </a:defRPr>
            </a:lvl4pPr>
            <a:lvl5pPr lvl="4">
              <a:spcBef>
                <a:spcPts val="0"/>
              </a:spcBef>
              <a:spcAft>
                <a:spcPts val="0"/>
              </a:spcAft>
              <a:buClr>
                <a:srgbClr val="E94A4E"/>
              </a:buClr>
              <a:buSzPts val="7200"/>
              <a:buFont typeface="Kanit"/>
              <a:buNone/>
              <a:defRPr sz="7200" b="1">
                <a:solidFill>
                  <a:srgbClr val="E94A4E"/>
                </a:solidFill>
                <a:latin typeface="Kanit"/>
                <a:ea typeface="Kanit"/>
                <a:cs typeface="Kanit"/>
                <a:sym typeface="Kanit"/>
              </a:defRPr>
            </a:lvl5pPr>
            <a:lvl6pPr lvl="5">
              <a:spcBef>
                <a:spcPts val="0"/>
              </a:spcBef>
              <a:spcAft>
                <a:spcPts val="0"/>
              </a:spcAft>
              <a:buClr>
                <a:srgbClr val="E94A4E"/>
              </a:buClr>
              <a:buSzPts val="7200"/>
              <a:buFont typeface="Kanit"/>
              <a:buNone/>
              <a:defRPr sz="7200" b="1">
                <a:solidFill>
                  <a:srgbClr val="E94A4E"/>
                </a:solidFill>
                <a:latin typeface="Kanit"/>
                <a:ea typeface="Kanit"/>
                <a:cs typeface="Kanit"/>
                <a:sym typeface="Kanit"/>
              </a:defRPr>
            </a:lvl6pPr>
            <a:lvl7pPr lvl="6">
              <a:spcBef>
                <a:spcPts val="0"/>
              </a:spcBef>
              <a:spcAft>
                <a:spcPts val="0"/>
              </a:spcAft>
              <a:buClr>
                <a:srgbClr val="E94A4E"/>
              </a:buClr>
              <a:buSzPts val="7200"/>
              <a:buFont typeface="Kanit"/>
              <a:buNone/>
              <a:defRPr sz="7200" b="1">
                <a:solidFill>
                  <a:srgbClr val="E94A4E"/>
                </a:solidFill>
                <a:latin typeface="Kanit"/>
                <a:ea typeface="Kanit"/>
                <a:cs typeface="Kanit"/>
                <a:sym typeface="Kanit"/>
              </a:defRPr>
            </a:lvl7pPr>
            <a:lvl8pPr lvl="7">
              <a:spcBef>
                <a:spcPts val="0"/>
              </a:spcBef>
              <a:spcAft>
                <a:spcPts val="0"/>
              </a:spcAft>
              <a:buClr>
                <a:srgbClr val="E94A4E"/>
              </a:buClr>
              <a:buSzPts val="7200"/>
              <a:buFont typeface="Kanit"/>
              <a:buNone/>
              <a:defRPr sz="7200" b="1">
                <a:solidFill>
                  <a:srgbClr val="E94A4E"/>
                </a:solidFill>
                <a:latin typeface="Kanit"/>
                <a:ea typeface="Kanit"/>
                <a:cs typeface="Kanit"/>
                <a:sym typeface="Kanit"/>
              </a:defRPr>
            </a:lvl8pPr>
            <a:lvl9pPr lvl="8">
              <a:spcBef>
                <a:spcPts val="0"/>
              </a:spcBef>
              <a:spcAft>
                <a:spcPts val="0"/>
              </a:spcAft>
              <a:buClr>
                <a:srgbClr val="E94A4E"/>
              </a:buClr>
              <a:buSzPts val="7200"/>
              <a:buFont typeface="Kanit"/>
              <a:buNone/>
              <a:defRPr sz="7200" b="1">
                <a:solidFill>
                  <a:srgbClr val="E94A4E"/>
                </a:solidFill>
                <a:latin typeface="Kanit"/>
                <a:ea typeface="Kanit"/>
                <a:cs typeface="Kanit"/>
                <a:sym typeface="Kanit"/>
              </a:defRPr>
            </a:lvl9pPr>
          </a:lstStyle>
          <a:p>
            <a:endParaRPr/>
          </a:p>
        </p:txBody>
      </p:sp>
      <p:sp>
        <p:nvSpPr>
          <p:cNvPr id="319" name="Google Shape;319;p30"/>
          <p:cNvSpPr txBox="1"/>
          <p:nvPr/>
        </p:nvSpPr>
        <p:spPr>
          <a:xfrm>
            <a:off x="713225" y="3809100"/>
            <a:ext cx="6211500" cy="468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rgbClr val="0258A1"/>
                </a:solidFill>
                <a:latin typeface="Montserrat"/>
                <a:ea typeface="Montserrat"/>
                <a:cs typeface="Montserrat"/>
                <a:sym typeface="Montserrat"/>
              </a:rPr>
              <a:t>CREDITS: This presentation template was created by </a:t>
            </a:r>
            <a:r>
              <a:rPr lang="en" sz="1200" b="1">
                <a:solidFill>
                  <a:srgbClr val="0258A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rgbClr val="0258A1"/>
                </a:solidFill>
                <a:latin typeface="Montserrat"/>
                <a:ea typeface="Montserrat"/>
                <a:cs typeface="Montserrat"/>
                <a:sym typeface="Montserrat"/>
              </a:rPr>
              <a:t>, including icons by </a:t>
            </a:r>
            <a:r>
              <a:rPr lang="en" sz="1200" b="1">
                <a:solidFill>
                  <a:srgbClr val="0258A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rgbClr val="0258A1"/>
                </a:solidFill>
                <a:latin typeface="Montserrat"/>
                <a:ea typeface="Montserrat"/>
                <a:cs typeface="Montserrat"/>
                <a:sym typeface="Montserrat"/>
              </a:rPr>
              <a:t>, and infographics &amp; images by </a:t>
            </a:r>
            <a:r>
              <a:rPr lang="en" sz="1200" b="1">
                <a:solidFill>
                  <a:srgbClr val="0258A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200" b="1">
              <a:solidFill>
                <a:srgbClr val="0258A1"/>
              </a:solidFill>
              <a:latin typeface="Montserrat"/>
              <a:ea typeface="Montserrat"/>
              <a:cs typeface="Montserrat"/>
              <a:sym typeface="Montserrat"/>
            </a:endParaRPr>
          </a:p>
        </p:txBody>
      </p:sp>
      <p:sp>
        <p:nvSpPr>
          <p:cNvPr id="320" name="Google Shape;320;p30"/>
          <p:cNvSpPr txBox="1">
            <a:spLocks noGrp="1"/>
          </p:cNvSpPr>
          <p:nvPr>
            <p:ph type="subTitle" idx="1"/>
          </p:nvPr>
        </p:nvSpPr>
        <p:spPr>
          <a:xfrm>
            <a:off x="713225" y="1858675"/>
            <a:ext cx="4115400" cy="1406100"/>
          </a:xfrm>
          <a:prstGeom prst="rect">
            <a:avLst/>
          </a:prstGeom>
          <a:noFill/>
        </p:spPr>
        <p:txBody>
          <a:bodyPr spcFirstLastPara="1" wrap="square" lIns="91425" tIns="91425" rIns="91425" bIns="91425" anchor="t" anchorCtr="0">
            <a:normAutofit/>
          </a:bodyPr>
          <a:lstStyle>
            <a:lvl1pPr lvl="0" rtl="0">
              <a:lnSpc>
                <a:spcPct val="100000"/>
              </a:lnSpc>
              <a:spcBef>
                <a:spcPts val="0"/>
              </a:spcBef>
              <a:spcAft>
                <a:spcPts val="0"/>
              </a:spcAft>
              <a:buClr>
                <a:srgbClr val="0258A1"/>
              </a:buClr>
              <a:buSzPts val="1400"/>
              <a:buFont typeface="Montserrat Light"/>
              <a:buNone/>
              <a:defRPr sz="1400">
                <a:solidFill>
                  <a:srgbClr val="0258A1"/>
                </a:solidFill>
              </a:defRPr>
            </a:lvl1pPr>
            <a:lvl2pPr lvl="1" rtl="0">
              <a:spcBef>
                <a:spcPts val="0"/>
              </a:spcBef>
              <a:spcAft>
                <a:spcPts val="0"/>
              </a:spcAft>
              <a:buClr>
                <a:srgbClr val="0258A1"/>
              </a:buClr>
              <a:buSzPts val="1400"/>
              <a:buFont typeface="Montserrat Light"/>
              <a:buNone/>
              <a:defRPr>
                <a:solidFill>
                  <a:srgbClr val="0258A1"/>
                </a:solidFill>
                <a:latin typeface="Montserrat Light"/>
                <a:ea typeface="Montserrat Light"/>
                <a:cs typeface="Montserrat Light"/>
                <a:sym typeface="Montserrat Light"/>
              </a:defRPr>
            </a:lvl2pPr>
            <a:lvl3pPr lvl="2" rtl="0">
              <a:spcBef>
                <a:spcPts val="0"/>
              </a:spcBef>
              <a:spcAft>
                <a:spcPts val="0"/>
              </a:spcAft>
              <a:buClr>
                <a:srgbClr val="0258A1"/>
              </a:buClr>
              <a:buSzPts val="1400"/>
              <a:buFont typeface="Montserrat Light"/>
              <a:buNone/>
              <a:defRPr>
                <a:solidFill>
                  <a:srgbClr val="0258A1"/>
                </a:solidFill>
                <a:latin typeface="Montserrat Light"/>
                <a:ea typeface="Montserrat Light"/>
                <a:cs typeface="Montserrat Light"/>
                <a:sym typeface="Montserrat Light"/>
              </a:defRPr>
            </a:lvl3pPr>
            <a:lvl4pPr lvl="3" rtl="0">
              <a:spcBef>
                <a:spcPts val="0"/>
              </a:spcBef>
              <a:spcAft>
                <a:spcPts val="0"/>
              </a:spcAft>
              <a:buClr>
                <a:srgbClr val="0258A1"/>
              </a:buClr>
              <a:buSzPts val="1400"/>
              <a:buFont typeface="Montserrat Light"/>
              <a:buNone/>
              <a:defRPr>
                <a:solidFill>
                  <a:srgbClr val="0258A1"/>
                </a:solidFill>
                <a:latin typeface="Montserrat Light"/>
                <a:ea typeface="Montserrat Light"/>
                <a:cs typeface="Montserrat Light"/>
                <a:sym typeface="Montserrat Light"/>
              </a:defRPr>
            </a:lvl4pPr>
            <a:lvl5pPr lvl="4" rtl="0">
              <a:spcBef>
                <a:spcPts val="0"/>
              </a:spcBef>
              <a:spcAft>
                <a:spcPts val="0"/>
              </a:spcAft>
              <a:buClr>
                <a:srgbClr val="0258A1"/>
              </a:buClr>
              <a:buSzPts val="1400"/>
              <a:buFont typeface="Montserrat Light"/>
              <a:buNone/>
              <a:defRPr>
                <a:solidFill>
                  <a:srgbClr val="0258A1"/>
                </a:solidFill>
                <a:latin typeface="Montserrat Light"/>
                <a:ea typeface="Montserrat Light"/>
                <a:cs typeface="Montserrat Light"/>
                <a:sym typeface="Montserrat Light"/>
              </a:defRPr>
            </a:lvl5pPr>
            <a:lvl6pPr lvl="5" rtl="0">
              <a:spcBef>
                <a:spcPts val="0"/>
              </a:spcBef>
              <a:spcAft>
                <a:spcPts val="0"/>
              </a:spcAft>
              <a:buClr>
                <a:srgbClr val="0258A1"/>
              </a:buClr>
              <a:buSzPts val="1400"/>
              <a:buFont typeface="Montserrat Light"/>
              <a:buNone/>
              <a:defRPr>
                <a:solidFill>
                  <a:srgbClr val="0258A1"/>
                </a:solidFill>
                <a:latin typeface="Montserrat Light"/>
                <a:ea typeface="Montserrat Light"/>
                <a:cs typeface="Montserrat Light"/>
                <a:sym typeface="Montserrat Light"/>
              </a:defRPr>
            </a:lvl6pPr>
            <a:lvl7pPr lvl="6" rtl="0">
              <a:spcBef>
                <a:spcPts val="0"/>
              </a:spcBef>
              <a:spcAft>
                <a:spcPts val="0"/>
              </a:spcAft>
              <a:buClr>
                <a:srgbClr val="0258A1"/>
              </a:buClr>
              <a:buSzPts val="1400"/>
              <a:buFont typeface="Montserrat Light"/>
              <a:buNone/>
              <a:defRPr>
                <a:solidFill>
                  <a:srgbClr val="0258A1"/>
                </a:solidFill>
                <a:latin typeface="Montserrat Light"/>
                <a:ea typeface="Montserrat Light"/>
                <a:cs typeface="Montserrat Light"/>
                <a:sym typeface="Montserrat Light"/>
              </a:defRPr>
            </a:lvl7pPr>
            <a:lvl8pPr lvl="7" rtl="0">
              <a:spcBef>
                <a:spcPts val="0"/>
              </a:spcBef>
              <a:spcAft>
                <a:spcPts val="0"/>
              </a:spcAft>
              <a:buClr>
                <a:srgbClr val="0258A1"/>
              </a:buClr>
              <a:buSzPts val="1400"/>
              <a:buFont typeface="Montserrat Light"/>
              <a:buNone/>
              <a:defRPr>
                <a:solidFill>
                  <a:srgbClr val="0258A1"/>
                </a:solidFill>
                <a:latin typeface="Montserrat Light"/>
                <a:ea typeface="Montserrat Light"/>
                <a:cs typeface="Montserrat Light"/>
                <a:sym typeface="Montserrat Light"/>
              </a:defRPr>
            </a:lvl8pPr>
            <a:lvl9pPr lvl="8" rtl="0">
              <a:spcBef>
                <a:spcPts val="0"/>
              </a:spcBef>
              <a:spcAft>
                <a:spcPts val="0"/>
              </a:spcAft>
              <a:buClr>
                <a:srgbClr val="0258A1"/>
              </a:buClr>
              <a:buSzPts val="1400"/>
              <a:buFont typeface="Montserrat Light"/>
              <a:buNone/>
              <a:defRPr>
                <a:solidFill>
                  <a:srgbClr val="0258A1"/>
                </a:solidFill>
                <a:latin typeface="Montserrat Light"/>
                <a:ea typeface="Montserrat Light"/>
                <a:cs typeface="Montserrat Light"/>
                <a:sym typeface="Montserrat Light"/>
              </a:defRPr>
            </a:lvl9pPr>
          </a:lstStyle>
          <a:p>
            <a:endParaRPr/>
          </a:p>
        </p:txBody>
      </p:sp>
      <p:sp>
        <p:nvSpPr>
          <p:cNvPr id="321" name="Google Shape;32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a:buNone/>
              <a:defRPr sz="1300">
                <a:solidFill>
                  <a:srgbClr val="0258A1"/>
                </a:solidFill>
                <a:latin typeface="Montserrat"/>
                <a:ea typeface="Montserrat"/>
                <a:cs typeface="Montserrat"/>
                <a:sym typeface="Montserrat"/>
              </a:defRPr>
            </a:lvl1pPr>
            <a:lvl2pPr lvl="1">
              <a:buNone/>
              <a:defRPr sz="1300">
                <a:solidFill>
                  <a:srgbClr val="0258A1"/>
                </a:solidFill>
                <a:latin typeface="Montserrat"/>
                <a:ea typeface="Montserrat"/>
                <a:cs typeface="Montserrat"/>
                <a:sym typeface="Montserrat"/>
              </a:defRPr>
            </a:lvl2pPr>
            <a:lvl3pPr lvl="2">
              <a:buNone/>
              <a:defRPr sz="1300">
                <a:solidFill>
                  <a:srgbClr val="0258A1"/>
                </a:solidFill>
                <a:latin typeface="Montserrat"/>
                <a:ea typeface="Montserrat"/>
                <a:cs typeface="Montserrat"/>
                <a:sym typeface="Montserrat"/>
              </a:defRPr>
            </a:lvl3pPr>
            <a:lvl4pPr lvl="3">
              <a:buNone/>
              <a:defRPr sz="1300">
                <a:solidFill>
                  <a:srgbClr val="0258A1"/>
                </a:solidFill>
                <a:latin typeface="Montserrat"/>
                <a:ea typeface="Montserrat"/>
                <a:cs typeface="Montserrat"/>
                <a:sym typeface="Montserrat"/>
              </a:defRPr>
            </a:lvl4pPr>
            <a:lvl5pPr lvl="4">
              <a:buNone/>
              <a:defRPr sz="1300">
                <a:solidFill>
                  <a:srgbClr val="0258A1"/>
                </a:solidFill>
                <a:latin typeface="Montserrat"/>
                <a:ea typeface="Montserrat"/>
                <a:cs typeface="Montserrat"/>
                <a:sym typeface="Montserrat"/>
              </a:defRPr>
            </a:lvl5pPr>
            <a:lvl6pPr lvl="5">
              <a:buNone/>
              <a:defRPr sz="1300">
                <a:solidFill>
                  <a:srgbClr val="0258A1"/>
                </a:solidFill>
                <a:latin typeface="Montserrat"/>
                <a:ea typeface="Montserrat"/>
                <a:cs typeface="Montserrat"/>
                <a:sym typeface="Montserrat"/>
              </a:defRPr>
            </a:lvl6pPr>
            <a:lvl7pPr lvl="6">
              <a:buNone/>
              <a:defRPr sz="1300">
                <a:solidFill>
                  <a:srgbClr val="0258A1"/>
                </a:solidFill>
                <a:latin typeface="Montserrat"/>
                <a:ea typeface="Montserrat"/>
                <a:cs typeface="Montserrat"/>
                <a:sym typeface="Montserrat"/>
              </a:defRPr>
            </a:lvl7pPr>
            <a:lvl8pPr lvl="7">
              <a:buNone/>
              <a:defRPr sz="1300">
                <a:solidFill>
                  <a:srgbClr val="0258A1"/>
                </a:solidFill>
                <a:latin typeface="Montserrat"/>
                <a:ea typeface="Montserrat"/>
                <a:cs typeface="Montserrat"/>
                <a:sym typeface="Montserrat"/>
              </a:defRPr>
            </a:lvl8pPr>
            <a:lvl9pPr lvl="8">
              <a:buNone/>
              <a:defRPr sz="1300">
                <a:solidFill>
                  <a:srgbClr val="0258A1"/>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322"/>
        <p:cNvGrpSpPr/>
        <p:nvPr/>
      </p:nvGrpSpPr>
      <p:grpSpPr>
        <a:xfrm>
          <a:off x="0" y="0"/>
          <a:ext cx="0" cy="0"/>
          <a:chOff x="0" y="0"/>
          <a:chExt cx="0" cy="0"/>
        </a:xfrm>
      </p:grpSpPr>
      <p:sp>
        <p:nvSpPr>
          <p:cNvPr id="323" name="Google Shape;323;p31"/>
          <p:cNvSpPr/>
          <p:nvPr/>
        </p:nvSpPr>
        <p:spPr>
          <a:xfrm>
            <a:off x="5218925" y="-1989906"/>
            <a:ext cx="2733861" cy="2950939"/>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rot="8100000">
            <a:off x="-1500458" y="3802590"/>
            <a:ext cx="2733867" cy="2950945"/>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rot="-8426936">
            <a:off x="6591529" y="-1126291"/>
            <a:ext cx="3753028" cy="2252640"/>
          </a:xfrm>
          <a:prstGeom prst="arc">
            <a:avLst>
              <a:gd name="adj1" fmla="val 11456086"/>
              <a:gd name="adj2" fmla="val 0"/>
            </a:avLst>
          </a:prstGeom>
          <a:noFill/>
          <a:ln w="19050" cap="flat" cmpd="sng">
            <a:solidFill>
              <a:srgbClr val="E94A4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6" name="Google Shape;326;p31"/>
          <p:cNvCxnSpPr/>
          <p:nvPr/>
        </p:nvCxnSpPr>
        <p:spPr>
          <a:xfrm rot="6873227" flipH="1">
            <a:off x="7491938" y="-136608"/>
            <a:ext cx="1735542" cy="909656"/>
          </a:xfrm>
          <a:prstGeom prst="curvedConnector3">
            <a:avLst>
              <a:gd name="adj1" fmla="val 50000"/>
            </a:avLst>
          </a:prstGeom>
          <a:noFill/>
          <a:ln w="19050" cap="flat" cmpd="sng">
            <a:solidFill>
              <a:srgbClr val="E94A4E"/>
            </a:solidFill>
            <a:prstDash val="solid"/>
            <a:round/>
            <a:headEnd type="none" w="med" len="med"/>
            <a:tailEnd type="none" w="med" len="med"/>
          </a:ln>
        </p:spPr>
      </p:cxnSp>
      <p:sp>
        <p:nvSpPr>
          <p:cNvPr id="327" name="Google Shape;327;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a:buNone/>
              <a:defRPr sz="1300">
                <a:solidFill>
                  <a:srgbClr val="0258A1"/>
                </a:solidFill>
                <a:latin typeface="Montserrat"/>
                <a:ea typeface="Montserrat"/>
                <a:cs typeface="Montserrat"/>
                <a:sym typeface="Montserrat"/>
              </a:defRPr>
            </a:lvl1pPr>
            <a:lvl2pPr lvl="1">
              <a:buNone/>
              <a:defRPr sz="1300">
                <a:solidFill>
                  <a:srgbClr val="0258A1"/>
                </a:solidFill>
                <a:latin typeface="Montserrat"/>
                <a:ea typeface="Montserrat"/>
                <a:cs typeface="Montserrat"/>
                <a:sym typeface="Montserrat"/>
              </a:defRPr>
            </a:lvl2pPr>
            <a:lvl3pPr lvl="2">
              <a:buNone/>
              <a:defRPr sz="1300">
                <a:solidFill>
                  <a:srgbClr val="0258A1"/>
                </a:solidFill>
                <a:latin typeface="Montserrat"/>
                <a:ea typeface="Montserrat"/>
                <a:cs typeface="Montserrat"/>
                <a:sym typeface="Montserrat"/>
              </a:defRPr>
            </a:lvl3pPr>
            <a:lvl4pPr lvl="3">
              <a:buNone/>
              <a:defRPr sz="1300">
                <a:solidFill>
                  <a:srgbClr val="0258A1"/>
                </a:solidFill>
                <a:latin typeface="Montserrat"/>
                <a:ea typeface="Montserrat"/>
                <a:cs typeface="Montserrat"/>
                <a:sym typeface="Montserrat"/>
              </a:defRPr>
            </a:lvl4pPr>
            <a:lvl5pPr lvl="4">
              <a:buNone/>
              <a:defRPr sz="1300">
                <a:solidFill>
                  <a:srgbClr val="0258A1"/>
                </a:solidFill>
                <a:latin typeface="Montserrat"/>
                <a:ea typeface="Montserrat"/>
                <a:cs typeface="Montserrat"/>
                <a:sym typeface="Montserrat"/>
              </a:defRPr>
            </a:lvl5pPr>
            <a:lvl6pPr lvl="5">
              <a:buNone/>
              <a:defRPr sz="1300">
                <a:solidFill>
                  <a:srgbClr val="0258A1"/>
                </a:solidFill>
                <a:latin typeface="Montserrat"/>
                <a:ea typeface="Montserrat"/>
                <a:cs typeface="Montserrat"/>
                <a:sym typeface="Montserrat"/>
              </a:defRPr>
            </a:lvl6pPr>
            <a:lvl7pPr lvl="6">
              <a:buNone/>
              <a:defRPr sz="1300">
                <a:solidFill>
                  <a:srgbClr val="0258A1"/>
                </a:solidFill>
                <a:latin typeface="Montserrat"/>
                <a:ea typeface="Montserrat"/>
                <a:cs typeface="Montserrat"/>
                <a:sym typeface="Montserrat"/>
              </a:defRPr>
            </a:lvl7pPr>
            <a:lvl8pPr lvl="7">
              <a:buNone/>
              <a:defRPr sz="1300">
                <a:solidFill>
                  <a:srgbClr val="0258A1"/>
                </a:solidFill>
                <a:latin typeface="Montserrat"/>
                <a:ea typeface="Montserrat"/>
                <a:cs typeface="Montserrat"/>
                <a:sym typeface="Montserrat"/>
              </a:defRPr>
            </a:lvl8pPr>
            <a:lvl9pPr lvl="8">
              <a:buNone/>
              <a:defRPr sz="1300">
                <a:solidFill>
                  <a:srgbClr val="0258A1"/>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328"/>
        <p:cNvGrpSpPr/>
        <p:nvPr/>
      </p:nvGrpSpPr>
      <p:grpSpPr>
        <a:xfrm>
          <a:off x="0" y="0"/>
          <a:ext cx="0" cy="0"/>
          <a:chOff x="0" y="0"/>
          <a:chExt cx="0" cy="0"/>
        </a:xfrm>
      </p:grpSpPr>
      <p:sp>
        <p:nvSpPr>
          <p:cNvPr id="329" name="Google Shape;329;p32"/>
          <p:cNvSpPr/>
          <p:nvPr/>
        </p:nvSpPr>
        <p:spPr>
          <a:xfrm>
            <a:off x="-116243" y="3774500"/>
            <a:ext cx="2652701" cy="1369029"/>
          </a:xfrm>
          <a:custGeom>
            <a:avLst/>
            <a:gdLst/>
            <a:ahLst/>
            <a:cxnLst/>
            <a:rect l="l" t="t" r="r" b="b"/>
            <a:pathLst>
              <a:path w="66359" h="34245" extrusionOk="0">
                <a:moveTo>
                  <a:pt x="15064" y="1"/>
                </a:moveTo>
                <a:cubicBezTo>
                  <a:pt x="13915" y="1"/>
                  <a:pt x="12767" y="92"/>
                  <a:pt x="11634" y="272"/>
                </a:cubicBezTo>
                <a:cubicBezTo>
                  <a:pt x="9302" y="653"/>
                  <a:pt x="1" y="3194"/>
                  <a:pt x="381" y="6482"/>
                </a:cubicBezTo>
                <a:cubicBezTo>
                  <a:pt x="512" y="7596"/>
                  <a:pt x="525" y="8540"/>
                  <a:pt x="734" y="9640"/>
                </a:cubicBezTo>
                <a:lnTo>
                  <a:pt x="734" y="34244"/>
                </a:lnTo>
                <a:lnTo>
                  <a:pt x="66359" y="33497"/>
                </a:lnTo>
                <a:cubicBezTo>
                  <a:pt x="64786" y="29842"/>
                  <a:pt x="62231" y="26593"/>
                  <a:pt x="58288" y="24654"/>
                </a:cubicBezTo>
                <a:cubicBezTo>
                  <a:pt x="53755" y="22427"/>
                  <a:pt x="48462" y="23291"/>
                  <a:pt x="43746" y="20933"/>
                </a:cubicBezTo>
                <a:cubicBezTo>
                  <a:pt x="39789" y="18954"/>
                  <a:pt x="36291" y="15876"/>
                  <a:pt x="33985" y="12077"/>
                </a:cubicBezTo>
                <a:cubicBezTo>
                  <a:pt x="31457" y="7884"/>
                  <a:pt x="29242" y="4779"/>
                  <a:pt x="24749" y="2368"/>
                </a:cubicBezTo>
                <a:cubicBezTo>
                  <a:pt x="21782" y="778"/>
                  <a:pt x="18421" y="1"/>
                  <a:pt x="15064" y="1"/>
                </a:cubicBez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2"/>
          <p:cNvSpPr/>
          <p:nvPr/>
        </p:nvSpPr>
        <p:spPr>
          <a:xfrm rot="-5400000">
            <a:off x="6526658" y="1384714"/>
            <a:ext cx="4188076" cy="1046642"/>
          </a:xfrm>
          <a:custGeom>
            <a:avLst/>
            <a:gdLst/>
            <a:ahLst/>
            <a:cxnLst/>
            <a:rect l="l" t="t" r="r" b="b"/>
            <a:pathLst>
              <a:path w="92862" h="20271" extrusionOk="0">
                <a:moveTo>
                  <a:pt x="79072" y="0"/>
                </a:moveTo>
                <a:cubicBezTo>
                  <a:pt x="75484" y="0"/>
                  <a:pt x="71979" y="914"/>
                  <a:pt x="68756" y="2597"/>
                </a:cubicBezTo>
                <a:cubicBezTo>
                  <a:pt x="64327" y="4905"/>
                  <a:pt x="60752" y="7539"/>
                  <a:pt x="55670" y="7539"/>
                </a:cubicBezTo>
                <a:cubicBezTo>
                  <a:pt x="55446" y="7539"/>
                  <a:pt x="55218" y="7534"/>
                  <a:pt x="54987" y="7523"/>
                </a:cubicBezTo>
                <a:cubicBezTo>
                  <a:pt x="49392" y="7275"/>
                  <a:pt x="44480" y="4903"/>
                  <a:pt x="39134" y="3475"/>
                </a:cubicBezTo>
                <a:cubicBezTo>
                  <a:pt x="35751" y="2568"/>
                  <a:pt x="32183" y="2008"/>
                  <a:pt x="28644" y="2008"/>
                </a:cubicBezTo>
                <a:cubicBezTo>
                  <a:pt x="24153" y="2008"/>
                  <a:pt x="19707" y="2910"/>
                  <a:pt x="15736" y="5152"/>
                </a:cubicBezTo>
                <a:cubicBezTo>
                  <a:pt x="12709" y="6855"/>
                  <a:pt x="9119" y="8859"/>
                  <a:pt x="6604" y="11218"/>
                </a:cubicBezTo>
                <a:cubicBezTo>
                  <a:pt x="3840" y="13838"/>
                  <a:pt x="2071" y="17179"/>
                  <a:pt x="1" y="20271"/>
                </a:cubicBezTo>
                <a:lnTo>
                  <a:pt x="90570" y="20100"/>
                </a:lnTo>
                <a:cubicBezTo>
                  <a:pt x="90936" y="15948"/>
                  <a:pt x="92154" y="12397"/>
                  <a:pt x="92692" y="8244"/>
                </a:cubicBezTo>
                <a:cubicBezTo>
                  <a:pt x="92862" y="6947"/>
                  <a:pt x="92823" y="5270"/>
                  <a:pt x="91801" y="4183"/>
                </a:cubicBezTo>
                <a:cubicBezTo>
                  <a:pt x="90792" y="3907"/>
                  <a:pt x="90058" y="2990"/>
                  <a:pt x="89155" y="2427"/>
                </a:cubicBezTo>
                <a:cubicBezTo>
                  <a:pt x="87071" y="1143"/>
                  <a:pt x="84608" y="606"/>
                  <a:pt x="82237" y="239"/>
                </a:cubicBezTo>
                <a:cubicBezTo>
                  <a:pt x="81178" y="79"/>
                  <a:pt x="80122" y="0"/>
                  <a:pt x="79072" y="0"/>
                </a:cubicBez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a:off x="-397250" y="2969000"/>
            <a:ext cx="1603350" cy="3010850"/>
          </a:xfrm>
          <a:custGeom>
            <a:avLst/>
            <a:gdLst/>
            <a:ahLst/>
            <a:cxnLst/>
            <a:rect l="l" t="t" r="r" b="b"/>
            <a:pathLst>
              <a:path w="64134" h="120434" extrusionOk="0">
                <a:moveTo>
                  <a:pt x="0" y="0"/>
                </a:moveTo>
                <a:cubicBezTo>
                  <a:pt x="30193" y="6044"/>
                  <a:pt x="55846" y="38387"/>
                  <a:pt x="61889" y="68580"/>
                </a:cubicBezTo>
                <a:cubicBezTo>
                  <a:pt x="64190" y="80074"/>
                  <a:pt x="63561" y="91985"/>
                  <a:pt x="63561" y="103707"/>
                </a:cubicBezTo>
                <a:cubicBezTo>
                  <a:pt x="63561" y="107331"/>
                  <a:pt x="64707" y="111141"/>
                  <a:pt x="63561" y="114579"/>
                </a:cubicBezTo>
                <a:cubicBezTo>
                  <a:pt x="62944" y="116431"/>
                  <a:pt x="61609" y="120434"/>
                  <a:pt x="63561" y="120434"/>
                </a:cubicBezTo>
              </a:path>
            </a:pathLst>
          </a:custGeom>
          <a:noFill/>
          <a:ln w="19050" cap="flat" cmpd="sng">
            <a:solidFill>
              <a:srgbClr val="E94A4E"/>
            </a:solidFill>
            <a:prstDash val="solid"/>
            <a:round/>
            <a:headEnd type="none" w="med" len="med"/>
            <a:tailEnd type="none" w="med" len="med"/>
          </a:ln>
        </p:spPr>
      </p:sp>
      <p:sp>
        <p:nvSpPr>
          <p:cNvPr id="332" name="Google Shape;332;p32"/>
          <p:cNvSpPr/>
          <p:nvPr/>
        </p:nvSpPr>
        <p:spPr>
          <a:xfrm>
            <a:off x="7134027" y="-479137"/>
            <a:ext cx="4313400" cy="2737775"/>
          </a:xfrm>
          <a:custGeom>
            <a:avLst/>
            <a:gdLst/>
            <a:ahLst/>
            <a:cxnLst/>
            <a:rect l="l" t="t" r="r" b="b"/>
            <a:pathLst>
              <a:path w="172536" h="109511" extrusionOk="0">
                <a:moveTo>
                  <a:pt x="5686" y="0"/>
                </a:moveTo>
                <a:cubicBezTo>
                  <a:pt x="3369" y="3475"/>
                  <a:pt x="936" y="7171"/>
                  <a:pt x="250" y="11291"/>
                </a:cubicBezTo>
                <a:cubicBezTo>
                  <a:pt x="-1256" y="20330"/>
                  <a:pt x="5337" y="30096"/>
                  <a:pt x="12377" y="35963"/>
                </a:cubicBezTo>
                <a:cubicBezTo>
                  <a:pt x="21050" y="43191"/>
                  <a:pt x="37383" y="38641"/>
                  <a:pt x="44158" y="47672"/>
                </a:cubicBezTo>
                <a:cubicBezTo>
                  <a:pt x="51007" y="56802"/>
                  <a:pt x="53333" y="68870"/>
                  <a:pt x="60466" y="77780"/>
                </a:cubicBezTo>
                <a:cubicBezTo>
                  <a:pt x="68832" y="88232"/>
                  <a:pt x="79697" y="97209"/>
                  <a:pt x="91829" y="102870"/>
                </a:cubicBezTo>
                <a:cubicBezTo>
                  <a:pt x="116248" y="114264"/>
                  <a:pt x="145590" y="107470"/>
                  <a:pt x="172536" y="107470"/>
                </a:cubicBezTo>
              </a:path>
            </a:pathLst>
          </a:custGeom>
          <a:noFill/>
          <a:ln w="19050" cap="flat" cmpd="sng">
            <a:solidFill>
              <a:srgbClr val="0258A1"/>
            </a:solidFill>
            <a:prstDash val="solid"/>
            <a:round/>
            <a:headEnd type="none" w="med" len="med"/>
            <a:tailEnd type="none" w="med" len="med"/>
          </a:ln>
        </p:spPr>
      </p:sp>
      <p:sp>
        <p:nvSpPr>
          <p:cNvPr id="333" name="Google Shape;333;p32"/>
          <p:cNvSpPr/>
          <p:nvPr/>
        </p:nvSpPr>
        <p:spPr>
          <a:xfrm>
            <a:off x="8405225" y="-250900"/>
            <a:ext cx="505950" cy="1264975"/>
          </a:xfrm>
          <a:custGeom>
            <a:avLst/>
            <a:gdLst/>
            <a:ahLst/>
            <a:cxnLst/>
            <a:rect l="l" t="t" r="r" b="b"/>
            <a:pathLst>
              <a:path w="20238" h="50599" extrusionOk="0">
                <a:moveTo>
                  <a:pt x="0" y="50599"/>
                </a:moveTo>
                <a:cubicBezTo>
                  <a:pt x="11678" y="46700"/>
                  <a:pt x="17874" y="31093"/>
                  <a:pt x="18818" y="18818"/>
                </a:cubicBezTo>
                <a:cubicBezTo>
                  <a:pt x="19299" y="12564"/>
                  <a:pt x="21623" y="5610"/>
                  <a:pt x="18818" y="0"/>
                </a:cubicBezTo>
              </a:path>
            </a:pathLst>
          </a:custGeom>
          <a:noFill/>
          <a:ln w="19050" cap="flat" cmpd="sng">
            <a:solidFill>
              <a:srgbClr val="0258A1"/>
            </a:solidFill>
            <a:prstDash val="solid"/>
            <a:round/>
            <a:headEnd type="none" w="med" len="med"/>
            <a:tailEnd type="none" w="med" len="med"/>
          </a:ln>
        </p:spPr>
      </p:sp>
      <p:sp>
        <p:nvSpPr>
          <p:cNvPr id="334" name="Google Shape;334;p32"/>
          <p:cNvSpPr/>
          <p:nvPr/>
        </p:nvSpPr>
        <p:spPr>
          <a:xfrm>
            <a:off x="1149975" y="4641700"/>
            <a:ext cx="1202225" cy="899050"/>
          </a:xfrm>
          <a:custGeom>
            <a:avLst/>
            <a:gdLst/>
            <a:ahLst/>
            <a:cxnLst/>
            <a:rect l="l" t="t" r="r" b="b"/>
            <a:pathLst>
              <a:path w="48089" h="35962" extrusionOk="0">
                <a:moveTo>
                  <a:pt x="0" y="0"/>
                </a:moveTo>
                <a:cubicBezTo>
                  <a:pt x="20016" y="0"/>
                  <a:pt x="39138" y="18059"/>
                  <a:pt x="48089" y="35962"/>
                </a:cubicBezTo>
              </a:path>
            </a:pathLst>
          </a:custGeom>
          <a:noFill/>
          <a:ln w="19050" cap="flat" cmpd="sng">
            <a:solidFill>
              <a:srgbClr val="E94A4E"/>
            </a:solidFill>
            <a:prstDash val="solid"/>
            <a:round/>
            <a:headEnd type="none" w="med" len="med"/>
            <a:tailEnd type="none" w="med" len="med"/>
          </a:ln>
        </p:spPr>
      </p:sp>
      <p:sp>
        <p:nvSpPr>
          <p:cNvPr id="335" name="Google Shape;335;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lvl1pPr lvl="0">
              <a:buNone/>
              <a:defRPr sz="1300">
                <a:solidFill>
                  <a:srgbClr val="0258A1"/>
                </a:solidFill>
                <a:latin typeface="Montserrat"/>
                <a:ea typeface="Montserrat"/>
                <a:cs typeface="Montserrat"/>
                <a:sym typeface="Montserrat"/>
              </a:defRPr>
            </a:lvl1pPr>
            <a:lvl2pPr lvl="1">
              <a:buNone/>
              <a:defRPr sz="1300">
                <a:solidFill>
                  <a:srgbClr val="0258A1"/>
                </a:solidFill>
                <a:latin typeface="Montserrat"/>
                <a:ea typeface="Montserrat"/>
                <a:cs typeface="Montserrat"/>
                <a:sym typeface="Montserrat"/>
              </a:defRPr>
            </a:lvl2pPr>
            <a:lvl3pPr lvl="2">
              <a:buNone/>
              <a:defRPr sz="1300">
                <a:solidFill>
                  <a:srgbClr val="0258A1"/>
                </a:solidFill>
                <a:latin typeface="Montserrat"/>
                <a:ea typeface="Montserrat"/>
                <a:cs typeface="Montserrat"/>
                <a:sym typeface="Montserrat"/>
              </a:defRPr>
            </a:lvl3pPr>
            <a:lvl4pPr lvl="3">
              <a:buNone/>
              <a:defRPr sz="1300">
                <a:solidFill>
                  <a:srgbClr val="0258A1"/>
                </a:solidFill>
                <a:latin typeface="Montserrat"/>
                <a:ea typeface="Montserrat"/>
                <a:cs typeface="Montserrat"/>
                <a:sym typeface="Montserrat"/>
              </a:defRPr>
            </a:lvl4pPr>
            <a:lvl5pPr lvl="4">
              <a:buNone/>
              <a:defRPr sz="1300">
                <a:solidFill>
                  <a:srgbClr val="0258A1"/>
                </a:solidFill>
                <a:latin typeface="Montserrat"/>
                <a:ea typeface="Montserrat"/>
                <a:cs typeface="Montserrat"/>
                <a:sym typeface="Montserrat"/>
              </a:defRPr>
            </a:lvl5pPr>
            <a:lvl6pPr lvl="5">
              <a:buNone/>
              <a:defRPr sz="1300">
                <a:solidFill>
                  <a:srgbClr val="0258A1"/>
                </a:solidFill>
                <a:latin typeface="Montserrat"/>
                <a:ea typeface="Montserrat"/>
                <a:cs typeface="Montserrat"/>
                <a:sym typeface="Montserrat"/>
              </a:defRPr>
            </a:lvl6pPr>
            <a:lvl7pPr lvl="6">
              <a:buNone/>
              <a:defRPr sz="1300">
                <a:solidFill>
                  <a:srgbClr val="0258A1"/>
                </a:solidFill>
                <a:latin typeface="Montserrat"/>
                <a:ea typeface="Montserrat"/>
                <a:cs typeface="Montserrat"/>
                <a:sym typeface="Montserrat"/>
              </a:defRPr>
            </a:lvl7pPr>
            <a:lvl8pPr lvl="7">
              <a:buNone/>
              <a:defRPr sz="1300">
                <a:solidFill>
                  <a:srgbClr val="0258A1"/>
                </a:solidFill>
                <a:latin typeface="Montserrat"/>
                <a:ea typeface="Montserrat"/>
                <a:cs typeface="Montserrat"/>
                <a:sym typeface="Montserrat"/>
              </a:defRPr>
            </a:lvl8pPr>
            <a:lvl9pPr lvl="8">
              <a:buNone/>
              <a:defRPr sz="1300">
                <a:solidFill>
                  <a:srgbClr val="0258A1"/>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3F1FE"/>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595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1pPr>
            <a:lvl2pPr lvl="1"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2pPr>
            <a:lvl3pPr lvl="2"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3pPr>
            <a:lvl4pPr lvl="3"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4pPr>
            <a:lvl5pPr lvl="4"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5pPr>
            <a:lvl6pPr lvl="5"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6pPr>
            <a:lvl7pPr lvl="6"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7pPr>
            <a:lvl8pPr lvl="7"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8pPr>
            <a:lvl9pPr lvl="8" rtl="0">
              <a:spcBef>
                <a:spcPts val="0"/>
              </a:spcBef>
              <a:spcAft>
                <a:spcPts val="0"/>
              </a:spcAft>
              <a:buClr>
                <a:srgbClr val="E94A4E"/>
              </a:buClr>
              <a:buSzPts val="3000"/>
              <a:buFont typeface="Kanit"/>
              <a:buNone/>
              <a:defRPr sz="3000" b="1">
                <a:solidFill>
                  <a:srgbClr val="E94A4E"/>
                </a:solidFill>
                <a:latin typeface="Kanit"/>
                <a:ea typeface="Kanit"/>
                <a:cs typeface="Kanit"/>
                <a:sym typeface="Kanit"/>
              </a:defRPr>
            </a:lvl9pPr>
          </a:lstStyle>
          <a:p>
            <a:endParaRPr/>
          </a:p>
        </p:txBody>
      </p:sp>
      <p:sp>
        <p:nvSpPr>
          <p:cNvPr id="7" name="Google Shape;7;p1"/>
          <p:cNvSpPr txBox="1">
            <a:spLocks noGrp="1"/>
          </p:cNvSpPr>
          <p:nvPr>
            <p:ph type="body" idx="1"/>
          </p:nvPr>
        </p:nvSpPr>
        <p:spPr>
          <a:xfrm>
            <a:off x="713225" y="1230744"/>
            <a:ext cx="7717500" cy="3338100"/>
          </a:xfrm>
          <a:prstGeom prst="rect">
            <a:avLst/>
          </a:prstGeom>
          <a:noFill/>
          <a:ln>
            <a:noFill/>
          </a:ln>
        </p:spPr>
        <p:txBody>
          <a:bodyPr spcFirstLastPara="1" wrap="square" lIns="91425" tIns="91425" rIns="91425" bIns="91425" anchor="t" anchorCtr="0">
            <a:normAutofit/>
          </a:bodyPr>
          <a:lstStyle>
            <a:lvl1pPr marL="457200" lvl="0" indent="-317500" rtl="0">
              <a:lnSpc>
                <a:spcPct val="115000"/>
              </a:lnSpc>
              <a:spcBef>
                <a:spcPts val="0"/>
              </a:spcBef>
              <a:spcAft>
                <a:spcPts val="0"/>
              </a:spcAft>
              <a:buClr>
                <a:srgbClr val="0258A1"/>
              </a:buClr>
              <a:buSzPts val="1400"/>
              <a:buFont typeface="Montserrat"/>
              <a:buChar char="●"/>
              <a:defRPr>
                <a:solidFill>
                  <a:srgbClr val="0258A1"/>
                </a:solidFill>
                <a:latin typeface="Montserrat"/>
                <a:ea typeface="Montserrat"/>
                <a:cs typeface="Montserrat"/>
                <a:sym typeface="Montserrat"/>
              </a:defRPr>
            </a:lvl1pPr>
            <a:lvl2pPr marL="914400" lvl="1" indent="-317500" rtl="0">
              <a:lnSpc>
                <a:spcPct val="115000"/>
              </a:lnSpc>
              <a:spcBef>
                <a:spcPts val="0"/>
              </a:spcBef>
              <a:spcAft>
                <a:spcPts val="0"/>
              </a:spcAft>
              <a:buClr>
                <a:srgbClr val="0258A1"/>
              </a:buClr>
              <a:buSzPts val="1400"/>
              <a:buFont typeface="Montserrat"/>
              <a:buChar char="○"/>
              <a:defRPr>
                <a:solidFill>
                  <a:srgbClr val="0258A1"/>
                </a:solidFill>
                <a:latin typeface="Montserrat"/>
                <a:ea typeface="Montserrat"/>
                <a:cs typeface="Montserrat"/>
                <a:sym typeface="Montserrat"/>
              </a:defRPr>
            </a:lvl2pPr>
            <a:lvl3pPr marL="1371600" lvl="2" indent="-317500" rtl="0">
              <a:lnSpc>
                <a:spcPct val="115000"/>
              </a:lnSpc>
              <a:spcBef>
                <a:spcPts val="0"/>
              </a:spcBef>
              <a:spcAft>
                <a:spcPts val="0"/>
              </a:spcAft>
              <a:buClr>
                <a:srgbClr val="0258A1"/>
              </a:buClr>
              <a:buSzPts val="1400"/>
              <a:buFont typeface="Montserrat"/>
              <a:buChar char="■"/>
              <a:defRPr>
                <a:solidFill>
                  <a:srgbClr val="0258A1"/>
                </a:solidFill>
                <a:latin typeface="Montserrat"/>
                <a:ea typeface="Montserrat"/>
                <a:cs typeface="Montserrat"/>
                <a:sym typeface="Montserrat"/>
              </a:defRPr>
            </a:lvl3pPr>
            <a:lvl4pPr marL="1828800" lvl="3" indent="-317500" rtl="0">
              <a:lnSpc>
                <a:spcPct val="115000"/>
              </a:lnSpc>
              <a:spcBef>
                <a:spcPts val="0"/>
              </a:spcBef>
              <a:spcAft>
                <a:spcPts val="0"/>
              </a:spcAft>
              <a:buClr>
                <a:srgbClr val="0258A1"/>
              </a:buClr>
              <a:buSzPts val="1400"/>
              <a:buFont typeface="Montserrat"/>
              <a:buChar char="●"/>
              <a:defRPr>
                <a:solidFill>
                  <a:srgbClr val="0258A1"/>
                </a:solidFill>
                <a:latin typeface="Montserrat"/>
                <a:ea typeface="Montserrat"/>
                <a:cs typeface="Montserrat"/>
                <a:sym typeface="Montserrat"/>
              </a:defRPr>
            </a:lvl4pPr>
            <a:lvl5pPr marL="2286000" lvl="4" indent="-317500" rtl="0">
              <a:lnSpc>
                <a:spcPct val="115000"/>
              </a:lnSpc>
              <a:spcBef>
                <a:spcPts val="0"/>
              </a:spcBef>
              <a:spcAft>
                <a:spcPts val="0"/>
              </a:spcAft>
              <a:buClr>
                <a:srgbClr val="0258A1"/>
              </a:buClr>
              <a:buSzPts val="1400"/>
              <a:buFont typeface="Montserrat"/>
              <a:buChar char="○"/>
              <a:defRPr>
                <a:solidFill>
                  <a:srgbClr val="0258A1"/>
                </a:solidFill>
                <a:latin typeface="Montserrat"/>
                <a:ea typeface="Montserrat"/>
                <a:cs typeface="Montserrat"/>
                <a:sym typeface="Montserrat"/>
              </a:defRPr>
            </a:lvl5pPr>
            <a:lvl6pPr marL="2743200" lvl="5" indent="-317500" rtl="0">
              <a:lnSpc>
                <a:spcPct val="115000"/>
              </a:lnSpc>
              <a:spcBef>
                <a:spcPts val="0"/>
              </a:spcBef>
              <a:spcAft>
                <a:spcPts val="0"/>
              </a:spcAft>
              <a:buClr>
                <a:srgbClr val="0258A1"/>
              </a:buClr>
              <a:buSzPts val="1400"/>
              <a:buFont typeface="Montserrat"/>
              <a:buChar char="■"/>
              <a:defRPr>
                <a:solidFill>
                  <a:srgbClr val="0258A1"/>
                </a:solidFill>
                <a:latin typeface="Montserrat"/>
                <a:ea typeface="Montserrat"/>
                <a:cs typeface="Montserrat"/>
                <a:sym typeface="Montserrat"/>
              </a:defRPr>
            </a:lvl6pPr>
            <a:lvl7pPr marL="3200400" lvl="6" indent="-317500" rtl="0">
              <a:lnSpc>
                <a:spcPct val="115000"/>
              </a:lnSpc>
              <a:spcBef>
                <a:spcPts val="0"/>
              </a:spcBef>
              <a:spcAft>
                <a:spcPts val="0"/>
              </a:spcAft>
              <a:buClr>
                <a:srgbClr val="0258A1"/>
              </a:buClr>
              <a:buSzPts val="1400"/>
              <a:buFont typeface="Montserrat"/>
              <a:buChar char="●"/>
              <a:defRPr>
                <a:solidFill>
                  <a:srgbClr val="0258A1"/>
                </a:solidFill>
                <a:latin typeface="Montserrat"/>
                <a:ea typeface="Montserrat"/>
                <a:cs typeface="Montserrat"/>
                <a:sym typeface="Montserrat"/>
              </a:defRPr>
            </a:lvl7pPr>
            <a:lvl8pPr marL="3657600" lvl="7" indent="-317500" rtl="0">
              <a:lnSpc>
                <a:spcPct val="115000"/>
              </a:lnSpc>
              <a:spcBef>
                <a:spcPts val="0"/>
              </a:spcBef>
              <a:spcAft>
                <a:spcPts val="0"/>
              </a:spcAft>
              <a:buClr>
                <a:srgbClr val="0258A1"/>
              </a:buClr>
              <a:buSzPts val="1400"/>
              <a:buFont typeface="Montserrat"/>
              <a:buChar char="○"/>
              <a:defRPr>
                <a:solidFill>
                  <a:srgbClr val="0258A1"/>
                </a:solidFill>
                <a:latin typeface="Montserrat"/>
                <a:ea typeface="Montserrat"/>
                <a:cs typeface="Montserrat"/>
                <a:sym typeface="Montserrat"/>
              </a:defRPr>
            </a:lvl8pPr>
            <a:lvl9pPr marL="4114800" lvl="8" indent="-317500" rtl="0">
              <a:lnSpc>
                <a:spcPct val="115000"/>
              </a:lnSpc>
              <a:spcBef>
                <a:spcPts val="0"/>
              </a:spcBef>
              <a:spcAft>
                <a:spcPts val="0"/>
              </a:spcAft>
              <a:buClr>
                <a:srgbClr val="0258A1"/>
              </a:buClr>
              <a:buSzPts val="1400"/>
              <a:buFont typeface="Montserrat"/>
              <a:buChar char="■"/>
              <a:defRPr>
                <a:solidFill>
                  <a:srgbClr val="0258A1"/>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59" r:id="rId3"/>
    <p:sldLayoutId id="2147483663" r:id="rId4"/>
    <p:sldLayoutId id="2147483674" r:id="rId5"/>
    <p:sldLayoutId id="2147483676" r:id="rId6"/>
    <p:sldLayoutId id="2147483677" r:id="rId7"/>
    <p:sldLayoutId id="2147483678"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png"/><Relationship Id="rId5" Type="http://schemas.openxmlformats.org/officeDocument/2006/relationships/image" Target="../media/image13.jpg"/><Relationship Id="rId4" Type="http://schemas.openxmlformats.org/officeDocument/2006/relationships/image" Target="../media/image12.gif"/></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7"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19.gif"/><Relationship Id="rId5" Type="http://schemas.openxmlformats.org/officeDocument/2006/relationships/image" Target="../media/image18.jpg"/><Relationship Id="rId4" Type="http://schemas.openxmlformats.org/officeDocument/2006/relationships/image" Target="../media/image17.jpg"/></Relationships>
</file>

<file path=ppt/slides/_rels/slide1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hyperlink" Target="http://drive.google.com/file/d/11564sm5_pbSVJSJJtYK9Kj5NvYohNdqg/view" TargetMode="External"/><Relationship Id="rId7" Type="http://schemas.openxmlformats.org/officeDocument/2006/relationships/image" Target="../media/image23.jpg"/><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image" Target="../media/image22.png"/><Relationship Id="rId5" Type="http://schemas.openxmlformats.org/officeDocument/2006/relationships/image" Target="../media/image21.gif"/><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1.jpg"/><Relationship Id="rId7"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12.gif"/><Relationship Id="rId5" Type="http://schemas.openxmlformats.org/officeDocument/2006/relationships/image" Target="../media/image25.gif"/><Relationship Id="rId4" Type="http://schemas.openxmlformats.org/officeDocument/2006/relationships/image" Target="../media/image24.jpg"/></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document/d/1pwOQY6LLWeu2-WrqhiwFXcap4NURnqS5RL8z-PJ1cMg/edit"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11.jpg"/><Relationship Id="rId4" Type="http://schemas.openxmlformats.org/officeDocument/2006/relationships/image" Target="../media/image26.jpg"/></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8.xml"/><Relationship Id="rId1" Type="http://schemas.openxmlformats.org/officeDocument/2006/relationships/slideLayout" Target="../slideLayouts/slideLayout6.xml"/><Relationship Id="rId5" Type="http://schemas.openxmlformats.org/officeDocument/2006/relationships/image" Target="../media/image12.gif"/><Relationship Id="rId4" Type="http://schemas.openxmlformats.org/officeDocument/2006/relationships/image" Target="../media/image25.gif"/></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png"/><Relationship Id="rId5" Type="http://schemas.openxmlformats.org/officeDocument/2006/relationships/image" Target="../media/image7.jp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5"/>
        <p:cNvGrpSpPr/>
        <p:nvPr/>
      </p:nvGrpSpPr>
      <p:grpSpPr>
        <a:xfrm>
          <a:off x="0" y="0"/>
          <a:ext cx="0" cy="0"/>
          <a:chOff x="0" y="0"/>
          <a:chExt cx="0" cy="0"/>
        </a:xfrm>
      </p:grpSpPr>
      <p:sp>
        <p:nvSpPr>
          <p:cNvPr id="346" name="Google Shape;346;p35"/>
          <p:cNvSpPr txBox="1">
            <a:spLocks noGrp="1"/>
          </p:cNvSpPr>
          <p:nvPr>
            <p:ph type="ctrTitle"/>
          </p:nvPr>
        </p:nvSpPr>
        <p:spPr>
          <a:xfrm>
            <a:off x="560825" y="1058875"/>
            <a:ext cx="4975200" cy="155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00"/>
              <a:t>Cardiopulmonary </a:t>
            </a:r>
            <a:endParaRPr sz="2000"/>
          </a:p>
          <a:p>
            <a:pPr marL="0" lvl="0" indent="0" algn="l" rtl="0">
              <a:spcBef>
                <a:spcPts val="0"/>
              </a:spcBef>
              <a:spcAft>
                <a:spcPts val="0"/>
              </a:spcAft>
              <a:buSzPts val="990"/>
              <a:buNone/>
            </a:pPr>
            <a:r>
              <a:rPr lang="en" sz="2000"/>
              <a:t>Resuscitation</a:t>
            </a:r>
            <a:endParaRPr sz="2000"/>
          </a:p>
          <a:p>
            <a:pPr marL="0" lvl="0" indent="0" algn="l" rtl="0">
              <a:spcBef>
                <a:spcPts val="0"/>
              </a:spcBef>
              <a:spcAft>
                <a:spcPts val="0"/>
              </a:spcAft>
              <a:buSzPts val="990"/>
              <a:buNone/>
            </a:pPr>
            <a:r>
              <a:rPr lang="en" sz="5700"/>
              <a:t>CPR For All</a:t>
            </a:r>
            <a:endParaRPr sz="5700"/>
          </a:p>
        </p:txBody>
      </p:sp>
      <p:sp>
        <p:nvSpPr>
          <p:cNvPr id="347" name="Google Shape;347;p35"/>
          <p:cNvSpPr txBox="1">
            <a:spLocks noGrp="1"/>
          </p:cNvSpPr>
          <p:nvPr>
            <p:ph type="subTitle" idx="1"/>
          </p:nvPr>
        </p:nvSpPr>
        <p:spPr>
          <a:xfrm>
            <a:off x="605250" y="2512250"/>
            <a:ext cx="5241000" cy="109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accent2"/>
                </a:solidFill>
              </a:rPr>
              <a:t>Members:</a:t>
            </a:r>
            <a:endParaRPr sz="1400">
              <a:solidFill>
                <a:schemeClr val="accent2"/>
              </a:solidFill>
            </a:endParaRPr>
          </a:p>
          <a:p>
            <a:pPr marL="0" lvl="0" indent="0" algn="l" rtl="0">
              <a:spcBef>
                <a:spcPts val="0"/>
              </a:spcBef>
              <a:spcAft>
                <a:spcPts val="0"/>
              </a:spcAft>
              <a:buClr>
                <a:schemeClr val="dk1"/>
              </a:buClr>
              <a:buSzPts val="1100"/>
              <a:buFont typeface="Arial"/>
              <a:buNone/>
            </a:pPr>
            <a:r>
              <a:rPr lang="en" sz="1400">
                <a:solidFill>
                  <a:schemeClr val="accent1"/>
                </a:solidFill>
              </a:rPr>
              <a:t>Tom Maloney, Ph.D. (Weill Cornell)</a:t>
            </a:r>
            <a:endParaRPr sz="1400">
              <a:solidFill>
                <a:schemeClr val="accent1"/>
              </a:solidFill>
            </a:endParaRPr>
          </a:p>
          <a:p>
            <a:pPr marL="0" lvl="0" indent="0" algn="l" rtl="0">
              <a:spcBef>
                <a:spcPts val="0"/>
              </a:spcBef>
              <a:spcAft>
                <a:spcPts val="0"/>
              </a:spcAft>
              <a:buClr>
                <a:schemeClr val="dk1"/>
              </a:buClr>
              <a:buSzPts val="1100"/>
              <a:buFont typeface="Arial"/>
              <a:buNone/>
            </a:pPr>
            <a:r>
              <a:rPr lang="en" sz="1400">
                <a:solidFill>
                  <a:schemeClr val="accent1"/>
                </a:solidFill>
              </a:rPr>
              <a:t>Kristen Flaherty, Shou-Kai Cheng, Siqi Ke (Cornell Tech)</a:t>
            </a:r>
            <a:endParaRPr sz="1400">
              <a:solidFill>
                <a:schemeClr val="accent1"/>
              </a:solidFill>
            </a:endParaRPr>
          </a:p>
          <a:p>
            <a:pPr marL="0" lvl="0" indent="0" algn="l" rtl="0">
              <a:spcBef>
                <a:spcPts val="0"/>
              </a:spcBef>
              <a:spcAft>
                <a:spcPts val="0"/>
              </a:spcAft>
              <a:buClr>
                <a:schemeClr val="dk1"/>
              </a:buClr>
              <a:buSzPts val="1100"/>
              <a:buFont typeface="Arial"/>
              <a:buNone/>
            </a:pPr>
            <a:endParaRPr sz="1400">
              <a:solidFill>
                <a:schemeClr val="accent1"/>
              </a:solidFill>
            </a:endParaRPr>
          </a:p>
          <a:p>
            <a:pPr marL="0" lvl="0" indent="0" algn="l" rtl="0">
              <a:spcBef>
                <a:spcPts val="0"/>
              </a:spcBef>
              <a:spcAft>
                <a:spcPts val="0"/>
              </a:spcAft>
              <a:buClr>
                <a:schemeClr val="dk1"/>
              </a:buClr>
              <a:buSzPts val="1100"/>
              <a:buFont typeface="Arial"/>
              <a:buNone/>
            </a:pPr>
            <a:r>
              <a:rPr lang="en" sz="1400">
                <a:solidFill>
                  <a:schemeClr val="accent2"/>
                </a:solidFill>
              </a:rPr>
              <a:t>Project Mentor: </a:t>
            </a:r>
            <a:endParaRPr sz="1400">
              <a:solidFill>
                <a:schemeClr val="accent2"/>
              </a:solidFill>
            </a:endParaRPr>
          </a:p>
          <a:p>
            <a:pPr marL="0" lvl="0" indent="0" algn="l" rtl="0">
              <a:spcBef>
                <a:spcPts val="0"/>
              </a:spcBef>
              <a:spcAft>
                <a:spcPts val="0"/>
              </a:spcAft>
              <a:buClr>
                <a:schemeClr val="dk1"/>
              </a:buClr>
              <a:buSzPts val="1100"/>
              <a:buFont typeface="Arial"/>
              <a:buNone/>
            </a:pPr>
            <a:r>
              <a:rPr lang="en" sz="1400">
                <a:solidFill>
                  <a:schemeClr val="accent1"/>
                </a:solidFill>
              </a:rPr>
              <a:t>Emily Chien, M.D. (Weill Cornell)</a:t>
            </a:r>
            <a:endParaRPr sz="1400">
              <a:solidFill>
                <a:schemeClr val="accent1"/>
              </a:solidFill>
            </a:endParaRPr>
          </a:p>
        </p:txBody>
      </p:sp>
      <p:pic>
        <p:nvPicPr>
          <p:cNvPr id="348" name="Google Shape;348;p35"/>
          <p:cNvPicPr preferRelativeResize="0"/>
          <p:nvPr/>
        </p:nvPicPr>
        <p:blipFill>
          <a:blip r:embed="rId3">
            <a:alphaModFix/>
          </a:blip>
          <a:stretch>
            <a:fillRect/>
          </a:stretch>
        </p:blipFill>
        <p:spPr>
          <a:xfrm>
            <a:off x="4847225" y="1112850"/>
            <a:ext cx="2711450" cy="2308200"/>
          </a:xfrm>
          <a:prstGeom prst="rect">
            <a:avLst/>
          </a:prstGeom>
          <a:noFill/>
          <a:ln>
            <a:noFill/>
          </a:ln>
        </p:spPr>
      </p:pic>
      <p:sp>
        <p:nvSpPr>
          <p:cNvPr id="349" name="Google Shape;349;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a:t>
            </a:fld>
            <a:endParaRPr/>
          </a:p>
        </p:txBody>
      </p:sp>
      <p:sp>
        <p:nvSpPr>
          <p:cNvPr id="350" name="Google Shape;350;p35"/>
          <p:cNvSpPr txBox="1">
            <a:spLocks noGrp="1"/>
          </p:cNvSpPr>
          <p:nvPr>
            <p:ph type="subTitle" idx="1"/>
          </p:nvPr>
        </p:nvSpPr>
        <p:spPr>
          <a:xfrm>
            <a:off x="3961475" y="3365950"/>
            <a:ext cx="5241000" cy="109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accent2"/>
                </a:solidFill>
              </a:rPr>
              <a:t>General Mentor:</a:t>
            </a:r>
            <a:endParaRPr sz="1400">
              <a:solidFill>
                <a:schemeClr val="accent2"/>
              </a:solidFill>
            </a:endParaRPr>
          </a:p>
          <a:p>
            <a:pPr marL="0" lvl="0" indent="0" algn="l" rtl="0">
              <a:spcBef>
                <a:spcPts val="0"/>
              </a:spcBef>
              <a:spcAft>
                <a:spcPts val="0"/>
              </a:spcAft>
              <a:buClr>
                <a:schemeClr val="dk1"/>
              </a:buClr>
              <a:buSzPts val="1100"/>
              <a:buFont typeface="Arial"/>
              <a:buNone/>
            </a:pPr>
            <a:r>
              <a:rPr lang="en" sz="1400">
                <a:solidFill>
                  <a:schemeClr val="accent1"/>
                </a:solidFill>
              </a:rPr>
              <a:t>Niti Parikh, Professor (Cornell Tech)</a:t>
            </a:r>
            <a:endParaRPr sz="1400">
              <a:solidFill>
                <a:schemeClr val="accent1"/>
              </a:solidFill>
            </a:endParaRPr>
          </a:p>
          <a:p>
            <a:pPr marL="0" lvl="0" indent="0" algn="l" rtl="0">
              <a:spcBef>
                <a:spcPts val="0"/>
              </a:spcBef>
              <a:spcAft>
                <a:spcPts val="0"/>
              </a:spcAft>
              <a:buClr>
                <a:schemeClr val="dk1"/>
              </a:buClr>
              <a:buSzPts val="1100"/>
              <a:buFont typeface="Arial"/>
              <a:buNone/>
            </a:pPr>
            <a:r>
              <a:rPr lang="en" sz="1400">
                <a:solidFill>
                  <a:schemeClr val="accent1"/>
                </a:solidFill>
              </a:rPr>
              <a:t>Michele Fuortes, M.D. (Weill Cornell)</a:t>
            </a:r>
            <a:endParaRPr sz="1400">
              <a:solidFill>
                <a:schemeClr val="accent1"/>
              </a:solidFill>
            </a:endParaRPr>
          </a:p>
          <a:p>
            <a:pPr marL="0" lvl="0" indent="0" algn="l" rtl="0">
              <a:spcBef>
                <a:spcPts val="0"/>
              </a:spcBef>
              <a:spcAft>
                <a:spcPts val="0"/>
              </a:spcAft>
              <a:buClr>
                <a:schemeClr val="dk1"/>
              </a:buClr>
              <a:buSzPts val="1100"/>
              <a:buFont typeface="Arial"/>
              <a:buNone/>
            </a:pPr>
            <a:r>
              <a:rPr lang="en" sz="1400">
                <a:solidFill>
                  <a:schemeClr val="accent1"/>
                </a:solidFill>
              </a:rPr>
              <a:t>Sebastian Bidegain, M.D. (Cornell Tech &amp; Weill Cornell)</a:t>
            </a:r>
            <a:endParaRPr sz="140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14"/>
        <p:cNvGrpSpPr/>
        <p:nvPr/>
      </p:nvGrpSpPr>
      <p:grpSpPr>
        <a:xfrm>
          <a:off x="0" y="0"/>
          <a:ext cx="0" cy="0"/>
          <a:chOff x="0" y="0"/>
          <a:chExt cx="0" cy="0"/>
        </a:xfrm>
      </p:grpSpPr>
      <p:sp>
        <p:nvSpPr>
          <p:cNvPr id="515" name="Google Shape;515;p44"/>
          <p:cNvSpPr/>
          <p:nvPr/>
        </p:nvSpPr>
        <p:spPr>
          <a:xfrm>
            <a:off x="-92425" y="-137025"/>
            <a:ext cx="9247200" cy="5291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914400" lvl="0" indent="0" algn="l" rtl="0">
              <a:spcBef>
                <a:spcPts val="0"/>
              </a:spcBef>
              <a:spcAft>
                <a:spcPts val="0"/>
              </a:spcAft>
              <a:buNone/>
            </a:pPr>
            <a:endParaRPr/>
          </a:p>
        </p:txBody>
      </p:sp>
      <p:sp>
        <p:nvSpPr>
          <p:cNvPr id="516" name="Google Shape;516;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10</a:t>
            </a:fld>
            <a:endParaRPr/>
          </a:p>
        </p:txBody>
      </p:sp>
      <p:sp>
        <p:nvSpPr>
          <p:cNvPr id="517" name="Google Shape;517;p44"/>
          <p:cNvSpPr txBox="1">
            <a:spLocks noGrp="1"/>
          </p:cNvSpPr>
          <p:nvPr>
            <p:ph type="title"/>
          </p:nvPr>
        </p:nvSpPr>
        <p:spPr>
          <a:xfrm>
            <a:off x="205000" y="418075"/>
            <a:ext cx="7916400" cy="63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Final CPR Compression Trainer</a:t>
            </a:r>
            <a:endParaRPr/>
          </a:p>
        </p:txBody>
      </p:sp>
      <p:pic>
        <p:nvPicPr>
          <p:cNvPr id="518" name="Google Shape;518;p44"/>
          <p:cNvPicPr preferRelativeResize="0"/>
          <p:nvPr/>
        </p:nvPicPr>
        <p:blipFill rotWithShape="1">
          <a:blip r:embed="rId3">
            <a:alphaModFix/>
          </a:blip>
          <a:srcRect l="4036" t="18878" r="2084" b="15136"/>
          <a:stretch/>
        </p:blipFill>
        <p:spPr>
          <a:xfrm>
            <a:off x="1433200" y="1204650"/>
            <a:ext cx="3927900" cy="3681300"/>
          </a:xfrm>
          <a:prstGeom prst="roundRect">
            <a:avLst>
              <a:gd name="adj" fmla="val 16667"/>
            </a:avLst>
          </a:prstGeom>
          <a:noFill/>
          <a:ln>
            <a:noFill/>
          </a:ln>
        </p:spPr>
      </p:pic>
      <p:pic>
        <p:nvPicPr>
          <p:cNvPr id="519" name="Google Shape;519;p44"/>
          <p:cNvPicPr preferRelativeResize="0"/>
          <p:nvPr/>
        </p:nvPicPr>
        <p:blipFill rotWithShape="1">
          <a:blip r:embed="rId4">
            <a:alphaModFix/>
          </a:blip>
          <a:srcRect l="19364" t="15315" r="10929" b="24337"/>
          <a:stretch/>
        </p:blipFill>
        <p:spPr>
          <a:xfrm>
            <a:off x="5789675" y="1153050"/>
            <a:ext cx="1626900" cy="1878000"/>
          </a:xfrm>
          <a:prstGeom prst="roundRect">
            <a:avLst>
              <a:gd name="adj" fmla="val 16667"/>
            </a:avLst>
          </a:prstGeom>
          <a:noFill/>
          <a:ln>
            <a:noFill/>
          </a:ln>
        </p:spPr>
      </p:pic>
      <p:pic>
        <p:nvPicPr>
          <p:cNvPr id="520" name="Google Shape;520;p44"/>
          <p:cNvPicPr preferRelativeResize="0"/>
          <p:nvPr/>
        </p:nvPicPr>
        <p:blipFill>
          <a:blip r:embed="rId5">
            <a:alphaModFix/>
          </a:blip>
          <a:stretch>
            <a:fillRect/>
          </a:stretch>
        </p:blipFill>
        <p:spPr>
          <a:xfrm>
            <a:off x="5789675" y="3134524"/>
            <a:ext cx="1626900" cy="1751400"/>
          </a:xfrm>
          <a:prstGeom prst="roundRect">
            <a:avLst>
              <a:gd name="adj" fmla="val 16667"/>
            </a:avLst>
          </a:prstGeom>
          <a:noFill/>
          <a:ln>
            <a:noFill/>
          </a:ln>
        </p:spPr>
      </p:pic>
      <p:pic>
        <p:nvPicPr>
          <p:cNvPr id="521" name="Google Shape;521;p44"/>
          <p:cNvPicPr preferRelativeResize="0"/>
          <p:nvPr/>
        </p:nvPicPr>
        <p:blipFill>
          <a:blip r:embed="rId6">
            <a:alphaModFix/>
          </a:blip>
          <a:stretch>
            <a:fillRect/>
          </a:stretch>
        </p:blipFill>
        <p:spPr>
          <a:xfrm>
            <a:off x="8367897" y="4673800"/>
            <a:ext cx="462005" cy="39329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525"/>
        <p:cNvGrpSpPr/>
        <p:nvPr/>
      </p:nvGrpSpPr>
      <p:grpSpPr>
        <a:xfrm>
          <a:off x="0" y="0"/>
          <a:ext cx="0" cy="0"/>
          <a:chOff x="0" y="0"/>
          <a:chExt cx="0" cy="0"/>
        </a:xfrm>
      </p:grpSpPr>
      <p:sp>
        <p:nvSpPr>
          <p:cNvPr id="526" name="Google Shape;526;p45"/>
          <p:cNvSpPr/>
          <p:nvPr/>
        </p:nvSpPr>
        <p:spPr>
          <a:xfrm>
            <a:off x="10650" y="10650"/>
            <a:ext cx="9144000" cy="5143500"/>
          </a:xfrm>
          <a:prstGeom prst="rect">
            <a:avLst/>
          </a:prstGeom>
          <a:solidFill>
            <a:srgbClr val="D9D9D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11</a:t>
            </a:fld>
            <a:endParaRPr/>
          </a:p>
        </p:txBody>
      </p:sp>
      <p:pic>
        <p:nvPicPr>
          <p:cNvPr id="528" name="Google Shape;528;p45"/>
          <p:cNvPicPr preferRelativeResize="0"/>
          <p:nvPr/>
        </p:nvPicPr>
        <p:blipFill>
          <a:blip r:embed="rId3">
            <a:alphaModFix/>
          </a:blip>
          <a:stretch>
            <a:fillRect/>
          </a:stretch>
        </p:blipFill>
        <p:spPr>
          <a:xfrm>
            <a:off x="1357300" y="0"/>
            <a:ext cx="6429395"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Shape 532"/>
        <p:cNvGrpSpPr/>
        <p:nvPr/>
      </p:nvGrpSpPr>
      <p:grpSpPr>
        <a:xfrm>
          <a:off x="0" y="0"/>
          <a:ext cx="0" cy="0"/>
          <a:chOff x="0" y="0"/>
          <a:chExt cx="0" cy="0"/>
        </a:xfrm>
      </p:grpSpPr>
      <p:sp>
        <p:nvSpPr>
          <p:cNvPr id="533" name="Google Shape;533;p46"/>
          <p:cNvSpPr/>
          <p:nvPr/>
        </p:nvSpPr>
        <p:spPr>
          <a:xfrm>
            <a:off x="10650" y="10650"/>
            <a:ext cx="9144000" cy="5143500"/>
          </a:xfrm>
          <a:prstGeom prst="rect">
            <a:avLst/>
          </a:prstGeom>
          <a:solidFill>
            <a:srgbClr val="D9D9D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12</a:t>
            </a:fld>
            <a:endParaRPr/>
          </a:p>
        </p:txBody>
      </p:sp>
      <p:pic>
        <p:nvPicPr>
          <p:cNvPr id="535" name="Google Shape;535;p46"/>
          <p:cNvPicPr preferRelativeResize="0"/>
          <p:nvPr/>
        </p:nvPicPr>
        <p:blipFill>
          <a:blip r:embed="rId3">
            <a:alphaModFix/>
          </a:blip>
          <a:stretch>
            <a:fillRect/>
          </a:stretch>
        </p:blipFill>
        <p:spPr>
          <a:xfrm>
            <a:off x="1357300" y="0"/>
            <a:ext cx="6429375"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47"/>
          <p:cNvSpPr txBox="1">
            <a:spLocks noGrp="1"/>
          </p:cNvSpPr>
          <p:nvPr>
            <p:ph type="title"/>
          </p:nvPr>
        </p:nvSpPr>
        <p:spPr>
          <a:xfrm>
            <a:off x="713225" y="539500"/>
            <a:ext cx="7717500" cy="682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solidFill>
                  <a:schemeClr val="accent2"/>
                </a:solidFill>
              </a:rPr>
              <a:t>Our Design Process</a:t>
            </a:r>
            <a:endParaRPr>
              <a:solidFill>
                <a:schemeClr val="accent2"/>
              </a:solidFill>
            </a:endParaRPr>
          </a:p>
        </p:txBody>
      </p:sp>
      <p:sp>
        <p:nvSpPr>
          <p:cNvPr id="541" name="Google Shape;541;p47"/>
          <p:cNvSpPr txBox="1"/>
          <p:nvPr/>
        </p:nvSpPr>
        <p:spPr>
          <a:xfrm>
            <a:off x="312200" y="2940050"/>
            <a:ext cx="21636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2"/>
                </a:solidFill>
                <a:latin typeface="Kanit"/>
                <a:ea typeface="Kanit"/>
                <a:cs typeface="Kanit"/>
                <a:sym typeface="Kanit"/>
              </a:rPr>
              <a:t>Build Compression Box</a:t>
            </a:r>
            <a:endParaRPr b="1">
              <a:solidFill>
                <a:schemeClr val="accent2"/>
              </a:solidFill>
              <a:latin typeface="Kanit"/>
              <a:ea typeface="Kanit"/>
              <a:cs typeface="Kanit"/>
              <a:sym typeface="Kanit"/>
            </a:endParaRPr>
          </a:p>
        </p:txBody>
      </p:sp>
      <p:sp>
        <p:nvSpPr>
          <p:cNvPr id="542" name="Google Shape;542;p47"/>
          <p:cNvSpPr txBox="1"/>
          <p:nvPr/>
        </p:nvSpPr>
        <p:spPr>
          <a:xfrm>
            <a:off x="553650" y="3352350"/>
            <a:ext cx="2010600" cy="682200"/>
          </a:xfrm>
          <a:prstGeom prst="rect">
            <a:avLst/>
          </a:prstGeom>
          <a:noFill/>
          <a:ln>
            <a:noFill/>
          </a:ln>
        </p:spPr>
        <p:txBody>
          <a:bodyPr spcFirstLastPara="1" wrap="square" lIns="91425" tIns="91425" rIns="91425" bIns="91425" anchor="t" anchorCtr="0">
            <a:noAutofit/>
          </a:bodyPr>
          <a:lstStyle/>
          <a:p>
            <a:pPr marL="285750" lvl="0" indent="-184150" algn="l" rtl="0">
              <a:spcBef>
                <a:spcPts val="0"/>
              </a:spcBef>
              <a:spcAft>
                <a:spcPts val="0"/>
              </a:spcAft>
              <a:buClr>
                <a:schemeClr val="accent1"/>
              </a:buClr>
              <a:buSzPts val="1100"/>
              <a:buFont typeface="Montserrat"/>
              <a:buChar char="●"/>
            </a:pPr>
            <a:r>
              <a:rPr lang="en" sz="1100">
                <a:solidFill>
                  <a:schemeClr val="accent1"/>
                </a:solidFill>
                <a:latin typeface="Montserrat"/>
                <a:ea typeface="Montserrat"/>
                <a:cs typeface="Montserrat"/>
                <a:sym typeface="Montserrat"/>
              </a:rPr>
              <a:t>Kickball holder out of cardboard</a:t>
            </a:r>
            <a:endParaRPr sz="1100">
              <a:solidFill>
                <a:schemeClr val="accent1"/>
              </a:solidFill>
              <a:latin typeface="Montserrat"/>
              <a:ea typeface="Montserrat"/>
              <a:cs typeface="Montserrat"/>
              <a:sym typeface="Montserrat"/>
            </a:endParaRPr>
          </a:p>
        </p:txBody>
      </p:sp>
      <p:sp>
        <p:nvSpPr>
          <p:cNvPr id="543" name="Google Shape;543;p47"/>
          <p:cNvSpPr txBox="1"/>
          <p:nvPr/>
        </p:nvSpPr>
        <p:spPr>
          <a:xfrm>
            <a:off x="2564254" y="2940041"/>
            <a:ext cx="18627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2"/>
                </a:solidFill>
                <a:latin typeface="Kanit"/>
                <a:ea typeface="Kanit"/>
                <a:cs typeface="Kanit"/>
                <a:sym typeface="Kanit"/>
              </a:rPr>
              <a:t>Add Electronics</a:t>
            </a:r>
            <a:endParaRPr b="1">
              <a:solidFill>
                <a:schemeClr val="accent2"/>
              </a:solidFill>
              <a:latin typeface="Kanit"/>
              <a:ea typeface="Kanit"/>
              <a:cs typeface="Kanit"/>
              <a:sym typeface="Kanit"/>
            </a:endParaRPr>
          </a:p>
        </p:txBody>
      </p:sp>
      <p:sp>
        <p:nvSpPr>
          <p:cNvPr id="544" name="Google Shape;544;p47"/>
          <p:cNvSpPr txBox="1"/>
          <p:nvPr/>
        </p:nvSpPr>
        <p:spPr>
          <a:xfrm>
            <a:off x="6614459" y="2940048"/>
            <a:ext cx="20106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2"/>
                </a:solidFill>
                <a:latin typeface="Kanit"/>
                <a:ea typeface="Kanit"/>
                <a:cs typeface="Kanit"/>
                <a:sym typeface="Kanit"/>
              </a:rPr>
              <a:t>Add Final Electronics</a:t>
            </a:r>
            <a:endParaRPr b="1">
              <a:solidFill>
                <a:schemeClr val="accent2"/>
              </a:solidFill>
              <a:latin typeface="Kanit"/>
              <a:ea typeface="Kanit"/>
              <a:cs typeface="Kanit"/>
              <a:sym typeface="Kanit"/>
            </a:endParaRPr>
          </a:p>
        </p:txBody>
      </p:sp>
      <p:sp>
        <p:nvSpPr>
          <p:cNvPr id="545" name="Google Shape;545;p47"/>
          <p:cNvSpPr txBox="1"/>
          <p:nvPr/>
        </p:nvSpPr>
        <p:spPr>
          <a:xfrm>
            <a:off x="4441449" y="2940050"/>
            <a:ext cx="20106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2"/>
                </a:solidFill>
                <a:latin typeface="Kanit"/>
                <a:ea typeface="Kanit"/>
                <a:cs typeface="Kanit"/>
                <a:sym typeface="Kanit"/>
              </a:rPr>
              <a:t>Build Sturdier Model</a:t>
            </a:r>
            <a:endParaRPr b="1">
              <a:solidFill>
                <a:schemeClr val="accent2"/>
              </a:solidFill>
              <a:latin typeface="Kanit"/>
              <a:ea typeface="Kanit"/>
              <a:cs typeface="Kanit"/>
              <a:sym typeface="Kanit"/>
            </a:endParaRPr>
          </a:p>
        </p:txBody>
      </p:sp>
      <p:cxnSp>
        <p:nvCxnSpPr>
          <p:cNvPr id="546" name="Google Shape;546;p47"/>
          <p:cNvCxnSpPr>
            <a:stCxn id="547" idx="3"/>
            <a:endCxn id="548" idx="1"/>
          </p:cNvCxnSpPr>
          <p:nvPr/>
        </p:nvCxnSpPr>
        <p:spPr>
          <a:xfrm>
            <a:off x="1942709" y="2426741"/>
            <a:ext cx="1080600" cy="600"/>
          </a:xfrm>
          <a:prstGeom prst="curvedConnector3">
            <a:avLst>
              <a:gd name="adj1" fmla="val 50005"/>
            </a:avLst>
          </a:prstGeom>
          <a:noFill/>
          <a:ln w="19050" cap="flat" cmpd="sng">
            <a:solidFill>
              <a:srgbClr val="0258A1"/>
            </a:solidFill>
            <a:prstDash val="solid"/>
            <a:round/>
            <a:headEnd type="none" w="med" len="med"/>
            <a:tailEnd type="none" w="med" len="med"/>
          </a:ln>
        </p:spPr>
      </p:cxnSp>
      <p:cxnSp>
        <p:nvCxnSpPr>
          <p:cNvPr id="549" name="Google Shape;549;p47"/>
          <p:cNvCxnSpPr>
            <a:stCxn id="548" idx="3"/>
            <a:endCxn id="550" idx="1"/>
          </p:cNvCxnSpPr>
          <p:nvPr/>
        </p:nvCxnSpPr>
        <p:spPr>
          <a:xfrm>
            <a:off x="3967816" y="2426724"/>
            <a:ext cx="1154400" cy="600"/>
          </a:xfrm>
          <a:prstGeom prst="curvedConnector3">
            <a:avLst>
              <a:gd name="adj1" fmla="val 50007"/>
            </a:avLst>
          </a:prstGeom>
          <a:noFill/>
          <a:ln w="19050" cap="flat" cmpd="sng">
            <a:solidFill>
              <a:srgbClr val="0258A1"/>
            </a:solidFill>
            <a:prstDash val="solid"/>
            <a:round/>
            <a:headEnd type="none" w="med" len="med"/>
            <a:tailEnd type="none" w="med" len="med"/>
          </a:ln>
        </p:spPr>
      </p:cxnSp>
      <p:cxnSp>
        <p:nvCxnSpPr>
          <p:cNvPr id="551" name="Google Shape;551;p47"/>
          <p:cNvCxnSpPr>
            <a:stCxn id="550" idx="3"/>
            <a:endCxn id="552" idx="1"/>
          </p:cNvCxnSpPr>
          <p:nvPr/>
        </p:nvCxnSpPr>
        <p:spPr>
          <a:xfrm>
            <a:off x="5771245" y="2426747"/>
            <a:ext cx="1302300" cy="600"/>
          </a:xfrm>
          <a:prstGeom prst="curvedConnector3">
            <a:avLst>
              <a:gd name="adj1" fmla="val 50002"/>
            </a:avLst>
          </a:prstGeom>
          <a:noFill/>
          <a:ln w="19050" cap="flat" cmpd="sng">
            <a:solidFill>
              <a:srgbClr val="0258A1"/>
            </a:solidFill>
            <a:prstDash val="solid"/>
            <a:round/>
            <a:headEnd type="none" w="med" len="med"/>
            <a:tailEnd type="none" w="med" len="med"/>
          </a:ln>
        </p:spPr>
      </p:cxnSp>
      <p:sp>
        <p:nvSpPr>
          <p:cNvPr id="553" name="Google Shape;553;p47"/>
          <p:cNvSpPr txBox="1"/>
          <p:nvPr/>
        </p:nvSpPr>
        <p:spPr>
          <a:xfrm>
            <a:off x="2490325" y="3276150"/>
            <a:ext cx="2010600" cy="682200"/>
          </a:xfrm>
          <a:prstGeom prst="rect">
            <a:avLst/>
          </a:prstGeom>
          <a:noFill/>
          <a:ln>
            <a:noFill/>
          </a:ln>
        </p:spPr>
        <p:txBody>
          <a:bodyPr spcFirstLastPara="1" wrap="square" lIns="91425" tIns="91425" rIns="91425" bIns="91425" anchor="t" anchorCtr="0">
            <a:noAutofit/>
          </a:bodyPr>
          <a:lstStyle/>
          <a:p>
            <a:pPr marL="285750" lvl="0" indent="-184150" algn="l" rtl="0">
              <a:spcBef>
                <a:spcPts val="0"/>
              </a:spcBef>
              <a:spcAft>
                <a:spcPts val="0"/>
              </a:spcAft>
              <a:buClr>
                <a:schemeClr val="accent1"/>
              </a:buClr>
              <a:buSzPts val="1100"/>
              <a:buFont typeface="Montserrat"/>
              <a:buChar char="●"/>
            </a:pPr>
            <a:r>
              <a:rPr lang="en" sz="1100">
                <a:solidFill>
                  <a:schemeClr val="accent1"/>
                </a:solidFill>
                <a:latin typeface="Montserrat"/>
                <a:ea typeface="Montserrat"/>
                <a:cs typeface="Montserrat"/>
                <a:sym typeface="Montserrat"/>
              </a:rPr>
              <a:t>Set-up sensor code and LED + audio feedback on compression depth</a:t>
            </a:r>
            <a:endParaRPr sz="1100">
              <a:solidFill>
                <a:schemeClr val="accent1"/>
              </a:solidFill>
              <a:latin typeface="Montserrat"/>
              <a:ea typeface="Montserrat"/>
              <a:cs typeface="Montserrat"/>
              <a:sym typeface="Montserrat"/>
            </a:endParaRPr>
          </a:p>
        </p:txBody>
      </p:sp>
      <p:sp>
        <p:nvSpPr>
          <p:cNvPr id="554" name="Google Shape;554;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13</a:t>
            </a:fld>
            <a:endParaRPr/>
          </a:p>
        </p:txBody>
      </p:sp>
      <p:sp>
        <p:nvSpPr>
          <p:cNvPr id="555" name="Google Shape;555;p47"/>
          <p:cNvSpPr txBox="1"/>
          <p:nvPr/>
        </p:nvSpPr>
        <p:spPr>
          <a:xfrm>
            <a:off x="4515388" y="3288299"/>
            <a:ext cx="1862700" cy="810300"/>
          </a:xfrm>
          <a:prstGeom prst="rect">
            <a:avLst/>
          </a:prstGeom>
          <a:noFill/>
          <a:ln>
            <a:noFill/>
          </a:ln>
        </p:spPr>
        <p:txBody>
          <a:bodyPr spcFirstLastPara="1" wrap="square" lIns="91425" tIns="91425" rIns="91425" bIns="91425" anchor="t" anchorCtr="0">
            <a:noAutofit/>
          </a:bodyPr>
          <a:lstStyle/>
          <a:p>
            <a:pPr marL="285750" lvl="0" indent="-184150" algn="l" rtl="0">
              <a:spcBef>
                <a:spcPts val="0"/>
              </a:spcBef>
              <a:spcAft>
                <a:spcPts val="0"/>
              </a:spcAft>
              <a:buClr>
                <a:schemeClr val="accent1"/>
              </a:buClr>
              <a:buSzPts val="1100"/>
              <a:buFont typeface="Montserrat"/>
              <a:buChar char="●"/>
            </a:pPr>
            <a:r>
              <a:rPr lang="en" sz="1100">
                <a:solidFill>
                  <a:schemeClr val="accent1"/>
                </a:solidFill>
                <a:latin typeface="Montserrat"/>
                <a:ea typeface="Montserrat"/>
                <a:cs typeface="Montserrat"/>
                <a:sym typeface="Montserrat"/>
              </a:rPr>
              <a:t>Laser cut wood for compression box</a:t>
            </a:r>
            <a:endParaRPr sz="1100">
              <a:solidFill>
                <a:schemeClr val="accent1"/>
              </a:solidFill>
              <a:latin typeface="Montserrat"/>
              <a:ea typeface="Montserrat"/>
              <a:cs typeface="Montserrat"/>
              <a:sym typeface="Montserrat"/>
            </a:endParaRPr>
          </a:p>
          <a:p>
            <a:pPr marL="285750" lvl="0" indent="-184150" algn="l" rtl="0">
              <a:spcBef>
                <a:spcPts val="0"/>
              </a:spcBef>
              <a:spcAft>
                <a:spcPts val="0"/>
              </a:spcAft>
              <a:buClr>
                <a:schemeClr val="accent1"/>
              </a:buClr>
              <a:buSzPts val="1100"/>
              <a:buFont typeface="Montserrat"/>
              <a:buChar char="●"/>
            </a:pPr>
            <a:r>
              <a:rPr lang="en" sz="1100">
                <a:solidFill>
                  <a:schemeClr val="accent1"/>
                </a:solidFill>
                <a:latin typeface="Montserrat"/>
                <a:ea typeface="Montserrat"/>
                <a:cs typeface="Montserrat"/>
                <a:sym typeface="Montserrat"/>
              </a:rPr>
              <a:t>3D-printed pieces to hold electronics</a:t>
            </a:r>
            <a:endParaRPr sz="1100">
              <a:solidFill>
                <a:schemeClr val="accent1"/>
              </a:solidFill>
              <a:latin typeface="Montserrat"/>
              <a:ea typeface="Montserrat"/>
              <a:cs typeface="Montserrat"/>
              <a:sym typeface="Montserrat"/>
            </a:endParaRPr>
          </a:p>
        </p:txBody>
      </p:sp>
      <p:sp>
        <p:nvSpPr>
          <p:cNvPr id="556" name="Google Shape;556;p47"/>
          <p:cNvSpPr txBox="1"/>
          <p:nvPr/>
        </p:nvSpPr>
        <p:spPr>
          <a:xfrm>
            <a:off x="6655700" y="3268860"/>
            <a:ext cx="1928100" cy="682200"/>
          </a:xfrm>
          <a:prstGeom prst="rect">
            <a:avLst/>
          </a:prstGeom>
          <a:noFill/>
          <a:ln>
            <a:noFill/>
          </a:ln>
        </p:spPr>
        <p:txBody>
          <a:bodyPr spcFirstLastPara="1" wrap="square" lIns="91425" tIns="91425" rIns="91425" bIns="91425" anchor="t" anchorCtr="0">
            <a:noAutofit/>
          </a:bodyPr>
          <a:lstStyle/>
          <a:p>
            <a:pPr marL="285750" lvl="0" indent="-184150" algn="l" rtl="0">
              <a:spcBef>
                <a:spcPts val="0"/>
              </a:spcBef>
              <a:spcAft>
                <a:spcPts val="0"/>
              </a:spcAft>
              <a:buClr>
                <a:schemeClr val="accent1"/>
              </a:buClr>
              <a:buSzPts val="1100"/>
              <a:buFont typeface="Montserrat"/>
              <a:buChar char="●"/>
            </a:pPr>
            <a:r>
              <a:rPr lang="en" sz="1100">
                <a:solidFill>
                  <a:schemeClr val="accent1"/>
                </a:solidFill>
                <a:latin typeface="Montserrat"/>
                <a:ea typeface="Montserrat"/>
                <a:cs typeface="Montserrat"/>
                <a:sym typeface="Montserrat"/>
              </a:rPr>
              <a:t>Reposition and fasten electronics and all parts</a:t>
            </a:r>
            <a:endParaRPr sz="1100">
              <a:solidFill>
                <a:schemeClr val="accent1"/>
              </a:solidFill>
              <a:latin typeface="Montserrat"/>
              <a:ea typeface="Montserrat"/>
              <a:cs typeface="Montserrat"/>
              <a:sym typeface="Montserrat"/>
            </a:endParaRPr>
          </a:p>
        </p:txBody>
      </p:sp>
      <p:cxnSp>
        <p:nvCxnSpPr>
          <p:cNvPr id="557" name="Google Shape;557;p47"/>
          <p:cNvCxnSpPr/>
          <p:nvPr/>
        </p:nvCxnSpPr>
        <p:spPr>
          <a:xfrm rot="10800000">
            <a:off x="2483000" y="1731950"/>
            <a:ext cx="0" cy="695400"/>
          </a:xfrm>
          <a:prstGeom prst="straightConnector1">
            <a:avLst/>
          </a:prstGeom>
          <a:noFill/>
          <a:ln w="19050" cap="flat" cmpd="sng">
            <a:solidFill>
              <a:schemeClr val="accent1"/>
            </a:solidFill>
            <a:prstDash val="solid"/>
            <a:round/>
            <a:headEnd type="none" w="med" len="med"/>
            <a:tailEnd type="none" w="med" len="med"/>
          </a:ln>
        </p:spPr>
      </p:cxnSp>
      <p:cxnSp>
        <p:nvCxnSpPr>
          <p:cNvPr id="558" name="Google Shape;558;p47"/>
          <p:cNvCxnSpPr/>
          <p:nvPr/>
        </p:nvCxnSpPr>
        <p:spPr>
          <a:xfrm rot="10800000">
            <a:off x="4532375" y="1731950"/>
            <a:ext cx="0" cy="695400"/>
          </a:xfrm>
          <a:prstGeom prst="straightConnector1">
            <a:avLst/>
          </a:prstGeom>
          <a:noFill/>
          <a:ln w="19050" cap="flat" cmpd="sng">
            <a:solidFill>
              <a:schemeClr val="accent1"/>
            </a:solidFill>
            <a:prstDash val="solid"/>
            <a:round/>
            <a:headEnd type="none" w="med" len="med"/>
            <a:tailEnd type="none" w="med" len="med"/>
          </a:ln>
        </p:spPr>
      </p:cxnSp>
      <p:cxnSp>
        <p:nvCxnSpPr>
          <p:cNvPr id="559" name="Google Shape;559;p47"/>
          <p:cNvCxnSpPr/>
          <p:nvPr/>
        </p:nvCxnSpPr>
        <p:spPr>
          <a:xfrm rot="10800000">
            <a:off x="6422400" y="1731950"/>
            <a:ext cx="0" cy="695400"/>
          </a:xfrm>
          <a:prstGeom prst="straightConnector1">
            <a:avLst/>
          </a:prstGeom>
          <a:noFill/>
          <a:ln w="19050" cap="flat" cmpd="sng">
            <a:solidFill>
              <a:schemeClr val="accent1"/>
            </a:solidFill>
            <a:prstDash val="solid"/>
            <a:round/>
            <a:headEnd type="none" w="med" len="med"/>
            <a:tailEnd type="none" w="med" len="med"/>
          </a:ln>
        </p:spPr>
      </p:cxnSp>
      <p:sp>
        <p:nvSpPr>
          <p:cNvPr id="560" name="Google Shape;560;p47"/>
          <p:cNvSpPr/>
          <p:nvPr/>
        </p:nvSpPr>
        <p:spPr>
          <a:xfrm>
            <a:off x="2874892" y="1951665"/>
            <a:ext cx="1241439" cy="848873"/>
          </a:xfrm>
          <a:custGeom>
            <a:avLst/>
            <a:gdLst/>
            <a:ahLst/>
            <a:cxnLst/>
            <a:rect l="l" t="t" r="r" b="b"/>
            <a:pathLst>
              <a:path w="49852" h="37093" extrusionOk="0">
                <a:moveTo>
                  <a:pt x="27103" y="0"/>
                </a:moveTo>
                <a:cubicBezTo>
                  <a:pt x="22256" y="0"/>
                  <a:pt x="17336" y="1522"/>
                  <a:pt x="13404" y="4557"/>
                </a:cubicBezTo>
                <a:cubicBezTo>
                  <a:pt x="5622" y="10558"/>
                  <a:pt x="1" y="24707"/>
                  <a:pt x="8085" y="32711"/>
                </a:cubicBezTo>
                <a:cubicBezTo>
                  <a:pt x="11180" y="35777"/>
                  <a:pt x="15588" y="37092"/>
                  <a:pt x="19994" y="37092"/>
                </a:cubicBezTo>
                <a:cubicBezTo>
                  <a:pt x="21294" y="37092"/>
                  <a:pt x="22593" y="36978"/>
                  <a:pt x="23858" y="36760"/>
                </a:cubicBezTo>
                <a:cubicBezTo>
                  <a:pt x="35086" y="34807"/>
                  <a:pt x="49851" y="26829"/>
                  <a:pt x="45895" y="13243"/>
                </a:cubicBezTo>
                <a:cubicBezTo>
                  <a:pt x="43523" y="5108"/>
                  <a:pt x="36593" y="744"/>
                  <a:pt x="29125" y="89"/>
                </a:cubicBezTo>
                <a:cubicBezTo>
                  <a:pt x="28454" y="30"/>
                  <a:pt x="27779" y="0"/>
                  <a:pt x="27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7"/>
          <p:cNvSpPr txBox="1"/>
          <p:nvPr/>
        </p:nvSpPr>
        <p:spPr>
          <a:xfrm>
            <a:off x="3023416" y="2154924"/>
            <a:ext cx="944400" cy="54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Kanit"/>
                <a:ea typeface="Kanit"/>
                <a:cs typeface="Kanit"/>
                <a:sym typeface="Kanit"/>
              </a:rPr>
              <a:t>02</a:t>
            </a:r>
            <a:endParaRPr sz="2400" b="1">
              <a:solidFill>
                <a:schemeClr val="dk2"/>
              </a:solidFill>
              <a:latin typeface="Kanit"/>
              <a:ea typeface="Kanit"/>
              <a:cs typeface="Kanit"/>
              <a:sym typeface="Kanit"/>
            </a:endParaRPr>
          </a:p>
        </p:txBody>
      </p:sp>
      <p:sp>
        <p:nvSpPr>
          <p:cNvPr id="561" name="Google Shape;561;p47"/>
          <p:cNvSpPr/>
          <p:nvPr/>
        </p:nvSpPr>
        <p:spPr>
          <a:xfrm rot="-5400000">
            <a:off x="1055547" y="1865809"/>
            <a:ext cx="868901" cy="1020621"/>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7"/>
          <p:cNvSpPr txBox="1"/>
          <p:nvPr/>
        </p:nvSpPr>
        <p:spPr>
          <a:xfrm>
            <a:off x="998309" y="2154941"/>
            <a:ext cx="944400" cy="54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Kanit"/>
                <a:ea typeface="Kanit"/>
                <a:cs typeface="Kanit"/>
                <a:sym typeface="Kanit"/>
              </a:rPr>
              <a:t>01</a:t>
            </a:r>
            <a:endParaRPr sz="2400" b="1">
              <a:solidFill>
                <a:schemeClr val="dk2"/>
              </a:solidFill>
              <a:latin typeface="Kanit"/>
              <a:ea typeface="Kanit"/>
              <a:cs typeface="Kanit"/>
              <a:sym typeface="Kanit"/>
            </a:endParaRPr>
          </a:p>
        </p:txBody>
      </p:sp>
      <p:sp>
        <p:nvSpPr>
          <p:cNvPr id="562" name="Google Shape;562;p47"/>
          <p:cNvSpPr/>
          <p:nvPr/>
        </p:nvSpPr>
        <p:spPr>
          <a:xfrm>
            <a:off x="4990970" y="1907150"/>
            <a:ext cx="945542" cy="937895"/>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7"/>
          <p:cNvSpPr txBox="1"/>
          <p:nvPr/>
        </p:nvSpPr>
        <p:spPr>
          <a:xfrm>
            <a:off x="5122345" y="2154947"/>
            <a:ext cx="648900" cy="54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Kanit"/>
                <a:ea typeface="Kanit"/>
                <a:cs typeface="Kanit"/>
                <a:sym typeface="Kanit"/>
              </a:rPr>
              <a:t>03</a:t>
            </a:r>
            <a:endParaRPr sz="2400" b="1">
              <a:solidFill>
                <a:schemeClr val="dk2"/>
              </a:solidFill>
              <a:latin typeface="Kanit"/>
              <a:ea typeface="Kanit"/>
              <a:cs typeface="Kanit"/>
              <a:sym typeface="Kanit"/>
            </a:endParaRPr>
          </a:p>
        </p:txBody>
      </p:sp>
      <p:sp>
        <p:nvSpPr>
          <p:cNvPr id="563" name="Google Shape;563;p47"/>
          <p:cNvSpPr/>
          <p:nvPr/>
        </p:nvSpPr>
        <p:spPr>
          <a:xfrm rot="-9123126">
            <a:off x="6937287" y="1941962"/>
            <a:ext cx="1217132" cy="868243"/>
          </a:xfrm>
          <a:custGeom>
            <a:avLst/>
            <a:gdLst/>
            <a:ahLst/>
            <a:cxnLst/>
            <a:rect l="l" t="t" r="r" b="b"/>
            <a:pathLst>
              <a:path w="49852" h="37093" extrusionOk="0">
                <a:moveTo>
                  <a:pt x="27103" y="0"/>
                </a:moveTo>
                <a:cubicBezTo>
                  <a:pt x="22256" y="0"/>
                  <a:pt x="17336" y="1522"/>
                  <a:pt x="13404" y="4557"/>
                </a:cubicBezTo>
                <a:cubicBezTo>
                  <a:pt x="5622" y="10558"/>
                  <a:pt x="1" y="24707"/>
                  <a:pt x="8085" y="32711"/>
                </a:cubicBezTo>
                <a:cubicBezTo>
                  <a:pt x="11180" y="35777"/>
                  <a:pt x="15588" y="37092"/>
                  <a:pt x="19994" y="37092"/>
                </a:cubicBezTo>
                <a:cubicBezTo>
                  <a:pt x="21294" y="37092"/>
                  <a:pt x="22593" y="36978"/>
                  <a:pt x="23858" y="36760"/>
                </a:cubicBezTo>
                <a:cubicBezTo>
                  <a:pt x="35086" y="34807"/>
                  <a:pt x="49851" y="26829"/>
                  <a:pt x="45895" y="13243"/>
                </a:cubicBezTo>
                <a:cubicBezTo>
                  <a:pt x="43523" y="5108"/>
                  <a:pt x="36593" y="744"/>
                  <a:pt x="29125" y="89"/>
                </a:cubicBezTo>
                <a:cubicBezTo>
                  <a:pt x="28454" y="30"/>
                  <a:pt x="27779" y="0"/>
                  <a:pt x="27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7"/>
          <p:cNvSpPr txBox="1"/>
          <p:nvPr/>
        </p:nvSpPr>
        <p:spPr>
          <a:xfrm>
            <a:off x="7073616" y="2154924"/>
            <a:ext cx="944400" cy="54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Kanit"/>
                <a:ea typeface="Kanit"/>
                <a:cs typeface="Kanit"/>
                <a:sym typeface="Kanit"/>
              </a:rPr>
              <a:t>04</a:t>
            </a:r>
            <a:endParaRPr sz="2400" b="1">
              <a:solidFill>
                <a:schemeClr val="dk2"/>
              </a:solidFill>
              <a:latin typeface="Kanit"/>
              <a:ea typeface="Kanit"/>
              <a:cs typeface="Kanit"/>
              <a:sym typeface="Kanit"/>
            </a:endParaRPr>
          </a:p>
        </p:txBody>
      </p:sp>
      <p:sp>
        <p:nvSpPr>
          <p:cNvPr id="564" name="Google Shape;564;p47"/>
          <p:cNvSpPr txBox="1"/>
          <p:nvPr/>
        </p:nvSpPr>
        <p:spPr>
          <a:xfrm>
            <a:off x="2158550" y="1476375"/>
            <a:ext cx="6489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b="1">
                <a:solidFill>
                  <a:schemeClr val="accent1"/>
                </a:solidFill>
                <a:latin typeface="Montserrat"/>
                <a:ea typeface="Montserrat"/>
                <a:cs typeface="Montserrat"/>
                <a:sym typeface="Montserrat"/>
              </a:rPr>
              <a:t>Test</a:t>
            </a:r>
            <a:endParaRPr sz="1000" b="1">
              <a:solidFill>
                <a:schemeClr val="accent1"/>
              </a:solidFill>
              <a:latin typeface="Montserrat"/>
              <a:ea typeface="Montserrat"/>
              <a:cs typeface="Montserrat"/>
              <a:sym typeface="Montserrat"/>
            </a:endParaRPr>
          </a:p>
        </p:txBody>
      </p:sp>
      <p:sp>
        <p:nvSpPr>
          <p:cNvPr id="565" name="Google Shape;565;p47"/>
          <p:cNvSpPr txBox="1"/>
          <p:nvPr/>
        </p:nvSpPr>
        <p:spPr>
          <a:xfrm>
            <a:off x="4207925" y="1476375"/>
            <a:ext cx="6489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b="1">
                <a:solidFill>
                  <a:schemeClr val="accent1"/>
                </a:solidFill>
                <a:latin typeface="Montserrat"/>
                <a:ea typeface="Montserrat"/>
                <a:cs typeface="Montserrat"/>
                <a:sym typeface="Montserrat"/>
              </a:rPr>
              <a:t>Test</a:t>
            </a:r>
            <a:endParaRPr sz="1000" b="1">
              <a:solidFill>
                <a:schemeClr val="accent1"/>
              </a:solidFill>
              <a:latin typeface="Montserrat"/>
              <a:ea typeface="Montserrat"/>
              <a:cs typeface="Montserrat"/>
              <a:sym typeface="Montserrat"/>
            </a:endParaRPr>
          </a:p>
        </p:txBody>
      </p:sp>
      <p:sp>
        <p:nvSpPr>
          <p:cNvPr id="566" name="Google Shape;566;p47"/>
          <p:cNvSpPr txBox="1"/>
          <p:nvPr/>
        </p:nvSpPr>
        <p:spPr>
          <a:xfrm>
            <a:off x="6097950" y="1476375"/>
            <a:ext cx="6489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b="1">
                <a:solidFill>
                  <a:schemeClr val="accent1"/>
                </a:solidFill>
                <a:latin typeface="Montserrat"/>
                <a:ea typeface="Montserrat"/>
                <a:cs typeface="Montserrat"/>
                <a:sym typeface="Montserrat"/>
              </a:rPr>
              <a:t>Test</a:t>
            </a:r>
            <a:endParaRPr sz="1000" b="1">
              <a:solidFill>
                <a:schemeClr val="accent1"/>
              </a:solidFill>
              <a:latin typeface="Montserrat"/>
              <a:ea typeface="Montserrat"/>
              <a:cs typeface="Montserrat"/>
              <a:sym typeface="Montserrat"/>
            </a:endParaRPr>
          </a:p>
        </p:txBody>
      </p:sp>
      <p:pic>
        <p:nvPicPr>
          <p:cNvPr id="567" name="Google Shape;567;p47"/>
          <p:cNvPicPr preferRelativeResize="0"/>
          <p:nvPr/>
        </p:nvPicPr>
        <p:blipFill>
          <a:blip r:embed="rId3">
            <a:alphaModFix/>
          </a:blip>
          <a:stretch>
            <a:fillRect/>
          </a:stretch>
        </p:blipFill>
        <p:spPr>
          <a:xfrm>
            <a:off x="8367897" y="4673800"/>
            <a:ext cx="462005" cy="3932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71"/>
        <p:cNvGrpSpPr/>
        <p:nvPr/>
      </p:nvGrpSpPr>
      <p:grpSpPr>
        <a:xfrm>
          <a:off x="0" y="0"/>
          <a:ext cx="0" cy="0"/>
          <a:chOff x="0" y="0"/>
          <a:chExt cx="0" cy="0"/>
        </a:xfrm>
      </p:grpSpPr>
      <p:sp>
        <p:nvSpPr>
          <p:cNvPr id="572" name="Google Shape;572;p48"/>
          <p:cNvSpPr/>
          <p:nvPr/>
        </p:nvSpPr>
        <p:spPr>
          <a:xfrm>
            <a:off x="-319700" y="-77200"/>
            <a:ext cx="9474300" cy="5231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14</a:t>
            </a:fld>
            <a:endParaRPr/>
          </a:p>
        </p:txBody>
      </p:sp>
      <p:sp>
        <p:nvSpPr>
          <p:cNvPr id="574" name="Google Shape;574;p48"/>
          <p:cNvSpPr txBox="1">
            <a:spLocks noGrp="1"/>
          </p:cNvSpPr>
          <p:nvPr>
            <p:ph type="title"/>
          </p:nvPr>
        </p:nvSpPr>
        <p:spPr>
          <a:xfrm>
            <a:off x="57000" y="66150"/>
            <a:ext cx="3268200" cy="63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Cardboard Model</a:t>
            </a:r>
            <a:endParaRPr/>
          </a:p>
        </p:txBody>
      </p:sp>
      <p:sp>
        <p:nvSpPr>
          <p:cNvPr id="575" name="Google Shape;575;p48"/>
          <p:cNvSpPr txBox="1"/>
          <p:nvPr/>
        </p:nvSpPr>
        <p:spPr>
          <a:xfrm>
            <a:off x="6324300" y="3219875"/>
            <a:ext cx="2400600" cy="142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1"/>
                </a:solidFill>
                <a:latin typeface="Montserrat"/>
                <a:ea typeface="Montserrat"/>
                <a:cs typeface="Montserrat"/>
                <a:sym typeface="Montserrat"/>
              </a:rPr>
              <a:t>Learnings</a:t>
            </a:r>
            <a:r>
              <a:rPr lang="en" sz="1200">
                <a:solidFill>
                  <a:schemeClr val="accent1"/>
                </a:solidFill>
                <a:latin typeface="Montserrat Medium"/>
                <a:ea typeface="Montserrat Medium"/>
                <a:cs typeface="Montserrat Medium"/>
                <a:sym typeface="Montserrat Medium"/>
              </a:rPr>
              <a:t>:</a:t>
            </a:r>
            <a:endParaRPr sz="1200">
              <a:solidFill>
                <a:schemeClr val="accent1"/>
              </a:solidFill>
              <a:latin typeface="Montserrat Medium"/>
              <a:ea typeface="Montserrat Medium"/>
              <a:cs typeface="Montserrat Medium"/>
              <a:sym typeface="Montserrat Medium"/>
            </a:endParaRPr>
          </a:p>
          <a:p>
            <a:pPr marL="457200" lvl="0" indent="-304800" algn="l" rtl="0">
              <a:spcBef>
                <a:spcPts val="1000"/>
              </a:spcBef>
              <a:spcAft>
                <a:spcPts val="0"/>
              </a:spcAft>
              <a:buClr>
                <a:schemeClr val="accent1"/>
              </a:buClr>
              <a:buSzPts val="1200"/>
              <a:buFont typeface="Montserrat Medium"/>
              <a:buChar char="●"/>
            </a:pPr>
            <a:r>
              <a:rPr lang="en" sz="1200">
                <a:solidFill>
                  <a:schemeClr val="accent1"/>
                </a:solidFill>
                <a:latin typeface="Montserrat Medium"/>
                <a:ea typeface="Montserrat Medium"/>
                <a:cs typeface="Montserrat Medium"/>
                <a:sym typeface="Montserrat Medium"/>
              </a:rPr>
              <a:t>Realistic compressions</a:t>
            </a:r>
            <a:endParaRPr sz="1200">
              <a:solidFill>
                <a:schemeClr val="accent1"/>
              </a:solidFill>
              <a:latin typeface="Montserrat Medium"/>
              <a:ea typeface="Montserrat Medium"/>
              <a:cs typeface="Montserrat Medium"/>
              <a:sym typeface="Montserrat Medium"/>
            </a:endParaRPr>
          </a:p>
          <a:p>
            <a:pPr marL="457200" lvl="0" indent="-304800" algn="l" rtl="0">
              <a:spcBef>
                <a:spcPts val="0"/>
              </a:spcBef>
              <a:spcAft>
                <a:spcPts val="0"/>
              </a:spcAft>
              <a:buClr>
                <a:schemeClr val="accent1"/>
              </a:buClr>
              <a:buSzPts val="1200"/>
              <a:buFont typeface="Montserrat Medium"/>
              <a:buChar char="●"/>
            </a:pPr>
            <a:r>
              <a:rPr lang="en" sz="1200">
                <a:solidFill>
                  <a:schemeClr val="accent1"/>
                </a:solidFill>
                <a:latin typeface="Montserrat Medium"/>
                <a:ea typeface="Montserrat Medium"/>
                <a:cs typeface="Montserrat Medium"/>
                <a:sym typeface="Montserrat Medium"/>
              </a:rPr>
              <a:t>Withstands force</a:t>
            </a:r>
            <a:endParaRPr sz="1200">
              <a:solidFill>
                <a:schemeClr val="accent1"/>
              </a:solidFill>
              <a:latin typeface="Montserrat Medium"/>
              <a:ea typeface="Montserrat Medium"/>
              <a:cs typeface="Montserrat Medium"/>
              <a:sym typeface="Montserrat Medium"/>
            </a:endParaRPr>
          </a:p>
          <a:p>
            <a:pPr marL="457200" lvl="0" indent="-304800" algn="l" rtl="0">
              <a:spcBef>
                <a:spcPts val="0"/>
              </a:spcBef>
              <a:spcAft>
                <a:spcPts val="0"/>
              </a:spcAft>
              <a:buClr>
                <a:schemeClr val="accent1"/>
              </a:buClr>
              <a:buSzPts val="1200"/>
              <a:buFont typeface="Montserrat Medium"/>
              <a:buChar char="●"/>
            </a:pPr>
            <a:r>
              <a:rPr lang="en" sz="1200">
                <a:solidFill>
                  <a:schemeClr val="accent1"/>
                </a:solidFill>
                <a:latin typeface="Montserrat Medium"/>
                <a:ea typeface="Montserrat Medium"/>
                <a:cs typeface="Montserrat Medium"/>
                <a:sym typeface="Montserrat Medium"/>
              </a:rPr>
              <a:t>Considering electronics placement</a:t>
            </a:r>
            <a:endParaRPr sz="1200">
              <a:solidFill>
                <a:schemeClr val="accent1"/>
              </a:solidFill>
              <a:latin typeface="Montserrat Medium"/>
              <a:ea typeface="Montserrat Medium"/>
              <a:cs typeface="Montserrat Medium"/>
              <a:sym typeface="Montserrat Medium"/>
            </a:endParaRPr>
          </a:p>
        </p:txBody>
      </p:sp>
      <p:pic>
        <p:nvPicPr>
          <p:cNvPr id="576" name="Google Shape;576;p48"/>
          <p:cNvPicPr preferRelativeResize="0"/>
          <p:nvPr/>
        </p:nvPicPr>
        <p:blipFill>
          <a:blip r:embed="rId3">
            <a:alphaModFix/>
          </a:blip>
          <a:stretch>
            <a:fillRect/>
          </a:stretch>
        </p:blipFill>
        <p:spPr>
          <a:xfrm>
            <a:off x="4170375" y="1285875"/>
            <a:ext cx="1990200" cy="1857900"/>
          </a:xfrm>
          <a:prstGeom prst="roundRect">
            <a:avLst>
              <a:gd name="adj" fmla="val 16667"/>
            </a:avLst>
          </a:prstGeom>
          <a:noFill/>
          <a:ln>
            <a:noFill/>
          </a:ln>
        </p:spPr>
      </p:pic>
      <p:pic>
        <p:nvPicPr>
          <p:cNvPr id="577" name="Google Shape;577;p48"/>
          <p:cNvPicPr preferRelativeResize="0"/>
          <p:nvPr/>
        </p:nvPicPr>
        <p:blipFill rotWithShape="1">
          <a:blip r:embed="rId4">
            <a:alphaModFix/>
          </a:blip>
          <a:srcRect t="23369" b="7017"/>
          <a:stretch/>
        </p:blipFill>
        <p:spPr>
          <a:xfrm>
            <a:off x="4154025" y="3219875"/>
            <a:ext cx="2022900" cy="1906200"/>
          </a:xfrm>
          <a:prstGeom prst="roundRect">
            <a:avLst>
              <a:gd name="adj" fmla="val 16667"/>
            </a:avLst>
          </a:prstGeom>
          <a:noFill/>
          <a:ln>
            <a:noFill/>
          </a:ln>
        </p:spPr>
      </p:pic>
      <p:pic>
        <p:nvPicPr>
          <p:cNvPr id="578" name="Google Shape;578;p48"/>
          <p:cNvPicPr preferRelativeResize="0"/>
          <p:nvPr/>
        </p:nvPicPr>
        <p:blipFill rotWithShape="1">
          <a:blip r:embed="rId5">
            <a:alphaModFix/>
          </a:blip>
          <a:srcRect l="11103" t="13794" b="21983"/>
          <a:stretch/>
        </p:blipFill>
        <p:spPr>
          <a:xfrm>
            <a:off x="6304693" y="1285875"/>
            <a:ext cx="1899900" cy="1857900"/>
          </a:xfrm>
          <a:prstGeom prst="roundRect">
            <a:avLst>
              <a:gd name="adj" fmla="val 16667"/>
            </a:avLst>
          </a:prstGeom>
          <a:noFill/>
          <a:ln>
            <a:noFill/>
          </a:ln>
        </p:spPr>
      </p:pic>
      <p:pic>
        <p:nvPicPr>
          <p:cNvPr id="579" name="Google Shape;579;p48"/>
          <p:cNvPicPr preferRelativeResize="0"/>
          <p:nvPr/>
        </p:nvPicPr>
        <p:blipFill rotWithShape="1">
          <a:blip r:embed="rId6">
            <a:alphaModFix/>
          </a:blip>
          <a:srcRect t="7909" b="15072"/>
          <a:stretch/>
        </p:blipFill>
        <p:spPr>
          <a:xfrm>
            <a:off x="342575" y="885750"/>
            <a:ext cx="2941800" cy="4029000"/>
          </a:xfrm>
          <a:prstGeom prst="roundRect">
            <a:avLst>
              <a:gd name="adj" fmla="val 16667"/>
            </a:avLst>
          </a:prstGeom>
          <a:noFill/>
          <a:ln>
            <a:noFill/>
          </a:ln>
        </p:spPr>
      </p:pic>
      <p:sp>
        <p:nvSpPr>
          <p:cNvPr id="580" name="Google Shape;580;p48"/>
          <p:cNvSpPr txBox="1"/>
          <p:nvPr/>
        </p:nvSpPr>
        <p:spPr>
          <a:xfrm>
            <a:off x="4049200" y="183450"/>
            <a:ext cx="2163600" cy="778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Scissors + cardboard</a:t>
            </a:r>
            <a:endParaRPr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Laser cut wood</a:t>
            </a:r>
            <a:endParaRPr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Nuts + bolts</a:t>
            </a:r>
            <a:endParaRPr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Fabric cover</a:t>
            </a:r>
            <a:endParaRPr b="1">
              <a:solidFill>
                <a:schemeClr val="accent2"/>
              </a:solidFill>
              <a:latin typeface="Kanit"/>
              <a:ea typeface="Kanit"/>
              <a:cs typeface="Kanit"/>
              <a:sym typeface="Kanit"/>
            </a:endParaRPr>
          </a:p>
        </p:txBody>
      </p:sp>
      <p:cxnSp>
        <p:nvCxnSpPr>
          <p:cNvPr id="581" name="Google Shape;581;p48"/>
          <p:cNvCxnSpPr>
            <a:stCxn id="574" idx="3"/>
          </p:cNvCxnSpPr>
          <p:nvPr/>
        </p:nvCxnSpPr>
        <p:spPr>
          <a:xfrm>
            <a:off x="3325200" y="381900"/>
            <a:ext cx="589500" cy="0"/>
          </a:xfrm>
          <a:prstGeom prst="straightConnector1">
            <a:avLst/>
          </a:prstGeom>
          <a:noFill/>
          <a:ln w="19050" cap="flat" cmpd="sng">
            <a:solidFill>
              <a:schemeClr val="accent2"/>
            </a:solidFill>
            <a:prstDash val="solid"/>
            <a:round/>
            <a:headEnd type="none" w="med" len="med"/>
            <a:tailEnd type="triangle" w="med" len="med"/>
          </a:ln>
        </p:spPr>
      </p:cxnSp>
      <p:pic>
        <p:nvPicPr>
          <p:cNvPr id="582" name="Google Shape;582;p48"/>
          <p:cNvPicPr preferRelativeResize="0"/>
          <p:nvPr/>
        </p:nvPicPr>
        <p:blipFill>
          <a:blip r:embed="rId7">
            <a:alphaModFix/>
          </a:blip>
          <a:stretch>
            <a:fillRect/>
          </a:stretch>
        </p:blipFill>
        <p:spPr>
          <a:xfrm>
            <a:off x="8367897" y="4673800"/>
            <a:ext cx="462005" cy="39329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7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7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86"/>
        <p:cNvGrpSpPr/>
        <p:nvPr/>
      </p:nvGrpSpPr>
      <p:grpSpPr>
        <a:xfrm>
          <a:off x="0" y="0"/>
          <a:ext cx="0" cy="0"/>
          <a:chOff x="0" y="0"/>
          <a:chExt cx="0" cy="0"/>
        </a:xfrm>
      </p:grpSpPr>
      <p:sp>
        <p:nvSpPr>
          <p:cNvPr id="587" name="Google Shape;587;p49"/>
          <p:cNvSpPr/>
          <p:nvPr/>
        </p:nvSpPr>
        <p:spPr>
          <a:xfrm>
            <a:off x="-297850" y="-143550"/>
            <a:ext cx="9306900" cy="5430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15</a:t>
            </a:fld>
            <a:endParaRPr/>
          </a:p>
        </p:txBody>
      </p:sp>
      <p:sp>
        <p:nvSpPr>
          <p:cNvPr id="589" name="Google Shape;589;p49"/>
          <p:cNvSpPr txBox="1">
            <a:spLocks noGrp="1"/>
          </p:cNvSpPr>
          <p:nvPr>
            <p:ph type="title"/>
          </p:nvPr>
        </p:nvSpPr>
        <p:spPr>
          <a:xfrm>
            <a:off x="57000" y="66150"/>
            <a:ext cx="3957600" cy="105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Cardboard Model</a:t>
            </a:r>
            <a:endParaRPr/>
          </a:p>
          <a:p>
            <a:pPr marL="285750" lvl="0" indent="-247650" algn="l" rtl="0">
              <a:spcBef>
                <a:spcPts val="0"/>
              </a:spcBef>
              <a:spcAft>
                <a:spcPts val="0"/>
              </a:spcAft>
              <a:buSzPts val="3000"/>
              <a:buChar char="+"/>
            </a:pPr>
            <a:r>
              <a:rPr lang="en"/>
              <a:t>Electronics</a:t>
            </a:r>
            <a:endParaRPr/>
          </a:p>
        </p:txBody>
      </p:sp>
      <p:sp>
        <p:nvSpPr>
          <p:cNvPr id="590" name="Google Shape;590;p49"/>
          <p:cNvSpPr txBox="1"/>
          <p:nvPr/>
        </p:nvSpPr>
        <p:spPr>
          <a:xfrm>
            <a:off x="4075250" y="4167850"/>
            <a:ext cx="4933800" cy="105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1"/>
                </a:solidFill>
                <a:latin typeface="Montserrat"/>
                <a:ea typeface="Montserrat"/>
                <a:cs typeface="Montserrat"/>
                <a:sym typeface="Montserrat"/>
              </a:rPr>
              <a:t>Learnings</a:t>
            </a:r>
            <a:r>
              <a:rPr lang="en" sz="1200">
                <a:solidFill>
                  <a:schemeClr val="accent1"/>
                </a:solidFill>
                <a:latin typeface="Montserrat Medium"/>
                <a:ea typeface="Montserrat Medium"/>
                <a:cs typeface="Montserrat Medium"/>
                <a:sym typeface="Montserrat Medium"/>
              </a:rPr>
              <a:t>:</a:t>
            </a:r>
            <a:endParaRPr sz="1200">
              <a:solidFill>
                <a:schemeClr val="accent1"/>
              </a:solidFill>
              <a:latin typeface="Montserrat Medium"/>
              <a:ea typeface="Montserrat Medium"/>
              <a:cs typeface="Montserrat Medium"/>
              <a:sym typeface="Montserrat Medium"/>
            </a:endParaRPr>
          </a:p>
          <a:p>
            <a:pPr marL="457200" lvl="0" indent="-304800" algn="l" rtl="0">
              <a:spcBef>
                <a:spcPts val="1000"/>
              </a:spcBef>
              <a:spcAft>
                <a:spcPts val="0"/>
              </a:spcAft>
              <a:buClr>
                <a:schemeClr val="accent1"/>
              </a:buClr>
              <a:buSzPts val="1200"/>
              <a:buFont typeface="Montserrat Medium"/>
              <a:buChar char="●"/>
            </a:pPr>
            <a:r>
              <a:rPr lang="en" sz="1200">
                <a:solidFill>
                  <a:schemeClr val="accent1"/>
                </a:solidFill>
                <a:latin typeface="Montserrat Medium"/>
                <a:ea typeface="Montserrat Medium"/>
                <a:cs typeface="Montserrat Medium"/>
                <a:sym typeface="Montserrat Medium"/>
              </a:rPr>
              <a:t>Tune light and audio feedback to be less jerky</a:t>
            </a:r>
            <a:endParaRPr sz="1200">
              <a:solidFill>
                <a:schemeClr val="accent1"/>
              </a:solidFill>
              <a:latin typeface="Montserrat Medium"/>
              <a:ea typeface="Montserrat Medium"/>
              <a:cs typeface="Montserrat Medium"/>
              <a:sym typeface="Montserrat Medium"/>
            </a:endParaRPr>
          </a:p>
          <a:p>
            <a:pPr marL="457200" lvl="0" indent="-304800" algn="l" rtl="0">
              <a:spcBef>
                <a:spcPts val="0"/>
              </a:spcBef>
              <a:spcAft>
                <a:spcPts val="0"/>
              </a:spcAft>
              <a:buClr>
                <a:schemeClr val="accent1"/>
              </a:buClr>
              <a:buSzPts val="1200"/>
              <a:buFont typeface="Montserrat Medium"/>
              <a:buChar char="●"/>
            </a:pPr>
            <a:r>
              <a:rPr lang="en" sz="1200">
                <a:solidFill>
                  <a:schemeClr val="accent1"/>
                </a:solidFill>
                <a:latin typeface="Montserrat Medium"/>
                <a:ea typeface="Montserrat Medium"/>
                <a:cs typeface="Montserrat Medium"/>
                <a:sym typeface="Montserrat Medium"/>
              </a:rPr>
              <a:t>Finalize sensor placement</a:t>
            </a:r>
            <a:endParaRPr sz="1200">
              <a:solidFill>
                <a:schemeClr val="accent1"/>
              </a:solidFill>
              <a:latin typeface="Montserrat Medium"/>
              <a:ea typeface="Montserrat Medium"/>
              <a:cs typeface="Montserrat Medium"/>
              <a:sym typeface="Montserrat Medium"/>
            </a:endParaRPr>
          </a:p>
          <a:p>
            <a:pPr marL="457200" lvl="0" indent="-304800" algn="l" rtl="0">
              <a:spcBef>
                <a:spcPts val="0"/>
              </a:spcBef>
              <a:spcAft>
                <a:spcPts val="0"/>
              </a:spcAft>
              <a:buClr>
                <a:schemeClr val="accent1"/>
              </a:buClr>
              <a:buSzPts val="1200"/>
              <a:buFont typeface="Montserrat Medium"/>
              <a:buChar char="●"/>
            </a:pPr>
            <a:r>
              <a:rPr lang="en" sz="1200">
                <a:solidFill>
                  <a:schemeClr val="accent1"/>
                </a:solidFill>
                <a:latin typeface="Montserrat Medium"/>
                <a:ea typeface="Montserrat Medium"/>
                <a:cs typeface="Montserrat Medium"/>
                <a:sym typeface="Montserrat Medium"/>
              </a:rPr>
              <a:t>Consider portability &amp; durability</a:t>
            </a:r>
            <a:endParaRPr sz="1200">
              <a:solidFill>
                <a:schemeClr val="accent1"/>
              </a:solidFill>
              <a:latin typeface="Montserrat Medium"/>
              <a:ea typeface="Montserrat Medium"/>
              <a:cs typeface="Montserrat Medium"/>
              <a:sym typeface="Montserrat Medium"/>
            </a:endParaRPr>
          </a:p>
        </p:txBody>
      </p:sp>
      <p:pic>
        <p:nvPicPr>
          <p:cNvPr id="591" name="Google Shape;591;p49" title="ezgif.com-gif-maker.mov">
            <a:hlinkClick r:id="rId3"/>
          </p:cNvPr>
          <p:cNvPicPr preferRelativeResize="0"/>
          <p:nvPr/>
        </p:nvPicPr>
        <p:blipFill>
          <a:blip r:embed="rId4">
            <a:alphaModFix/>
          </a:blip>
          <a:stretch>
            <a:fillRect/>
          </a:stretch>
        </p:blipFill>
        <p:spPr>
          <a:xfrm>
            <a:off x="4075300" y="1599301"/>
            <a:ext cx="4933700" cy="2616175"/>
          </a:xfrm>
          <a:prstGeom prst="rect">
            <a:avLst/>
          </a:prstGeom>
          <a:noFill/>
          <a:ln>
            <a:noFill/>
          </a:ln>
        </p:spPr>
      </p:pic>
      <p:pic>
        <p:nvPicPr>
          <p:cNvPr id="592" name="Google Shape;592;p49"/>
          <p:cNvPicPr preferRelativeResize="0"/>
          <p:nvPr/>
        </p:nvPicPr>
        <p:blipFill rotWithShape="1">
          <a:blip r:embed="rId5">
            <a:alphaModFix/>
          </a:blip>
          <a:srcRect l="17600" t="14103" b="23711"/>
          <a:stretch/>
        </p:blipFill>
        <p:spPr>
          <a:xfrm>
            <a:off x="249600" y="1157275"/>
            <a:ext cx="2787900" cy="3741600"/>
          </a:xfrm>
          <a:prstGeom prst="roundRect">
            <a:avLst>
              <a:gd name="adj" fmla="val 16667"/>
            </a:avLst>
          </a:prstGeom>
          <a:noFill/>
          <a:ln>
            <a:noFill/>
          </a:ln>
        </p:spPr>
      </p:pic>
      <p:pic>
        <p:nvPicPr>
          <p:cNvPr id="593" name="Google Shape;593;p49"/>
          <p:cNvPicPr preferRelativeResize="0"/>
          <p:nvPr/>
        </p:nvPicPr>
        <p:blipFill>
          <a:blip r:embed="rId6">
            <a:alphaModFix/>
          </a:blip>
          <a:stretch>
            <a:fillRect/>
          </a:stretch>
        </p:blipFill>
        <p:spPr>
          <a:xfrm>
            <a:off x="2689525" y="4159650"/>
            <a:ext cx="785526" cy="915799"/>
          </a:xfrm>
          <a:prstGeom prst="rect">
            <a:avLst/>
          </a:prstGeom>
          <a:noFill/>
          <a:ln>
            <a:noFill/>
          </a:ln>
        </p:spPr>
      </p:pic>
      <p:sp>
        <p:nvSpPr>
          <p:cNvPr id="594" name="Google Shape;594;p49"/>
          <p:cNvSpPr txBox="1"/>
          <p:nvPr/>
        </p:nvSpPr>
        <p:spPr>
          <a:xfrm>
            <a:off x="4049200" y="183450"/>
            <a:ext cx="2675400" cy="122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Scissors + cardboard</a:t>
            </a:r>
            <a:endParaRPr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Laser cut wood</a:t>
            </a:r>
            <a:endParaRPr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Nuts + bolts</a:t>
            </a:r>
            <a:endParaRPr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Fabric cover</a:t>
            </a:r>
            <a:endParaRPr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1"/>
                </a:solidFill>
                <a:latin typeface="Kanit"/>
                <a:ea typeface="Kanit"/>
                <a:cs typeface="Kanit"/>
                <a:sym typeface="Kanit"/>
              </a:rPr>
              <a:t>Arduino + depth sensor + LED</a:t>
            </a:r>
            <a:endParaRPr b="1">
              <a:solidFill>
                <a:schemeClr val="accent1"/>
              </a:solidFill>
              <a:latin typeface="Kanit"/>
              <a:ea typeface="Kanit"/>
              <a:cs typeface="Kanit"/>
              <a:sym typeface="Kanit"/>
            </a:endParaRPr>
          </a:p>
        </p:txBody>
      </p:sp>
      <p:cxnSp>
        <p:nvCxnSpPr>
          <p:cNvPr id="595" name="Google Shape;595;p49"/>
          <p:cNvCxnSpPr/>
          <p:nvPr/>
        </p:nvCxnSpPr>
        <p:spPr>
          <a:xfrm>
            <a:off x="3325200" y="381900"/>
            <a:ext cx="589500" cy="0"/>
          </a:xfrm>
          <a:prstGeom prst="straightConnector1">
            <a:avLst/>
          </a:prstGeom>
          <a:noFill/>
          <a:ln w="19050" cap="flat" cmpd="sng">
            <a:solidFill>
              <a:schemeClr val="accent2"/>
            </a:solidFill>
            <a:prstDash val="solid"/>
            <a:round/>
            <a:headEnd type="none" w="med" len="med"/>
            <a:tailEnd type="triangle" w="med" len="med"/>
          </a:ln>
        </p:spPr>
      </p:cxnSp>
      <p:pic>
        <p:nvPicPr>
          <p:cNvPr id="596" name="Google Shape;596;p49"/>
          <p:cNvPicPr preferRelativeResize="0"/>
          <p:nvPr/>
        </p:nvPicPr>
        <p:blipFill rotWithShape="1">
          <a:blip r:embed="rId7">
            <a:alphaModFix/>
          </a:blip>
          <a:srcRect t="25340" r="17722" b="23794"/>
          <a:stretch/>
        </p:blipFill>
        <p:spPr>
          <a:xfrm>
            <a:off x="6950600" y="105301"/>
            <a:ext cx="1677300" cy="1382700"/>
          </a:xfrm>
          <a:prstGeom prst="roundRect">
            <a:avLst>
              <a:gd name="adj" fmla="val 16667"/>
            </a:avLst>
          </a:prstGeom>
          <a:noFill/>
          <a:ln>
            <a:noFill/>
          </a:ln>
        </p:spPr>
      </p:pic>
      <p:pic>
        <p:nvPicPr>
          <p:cNvPr id="597" name="Google Shape;597;p49"/>
          <p:cNvPicPr preferRelativeResize="0"/>
          <p:nvPr/>
        </p:nvPicPr>
        <p:blipFill>
          <a:blip r:embed="rId8">
            <a:alphaModFix/>
          </a:blip>
          <a:stretch>
            <a:fillRect/>
          </a:stretch>
        </p:blipFill>
        <p:spPr>
          <a:xfrm>
            <a:off x="8367897" y="4673800"/>
            <a:ext cx="462005" cy="39329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1"/>
                                        </p:tgtEl>
                                        <p:attrNameLst>
                                          <p:attrName>style.visibility</p:attrName>
                                        </p:attrNameLst>
                                      </p:cBhvr>
                                      <p:to>
                                        <p:strVal val="visible"/>
                                      </p:to>
                                    </p:set>
                                    <p:animEffect transition="in" filter="fade">
                                      <p:cBhvr>
                                        <p:cTn id="7" dur="1000"/>
                                        <p:tgtEl>
                                          <p:spTgt spid="59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592"/>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593"/>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5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01"/>
        <p:cNvGrpSpPr/>
        <p:nvPr/>
      </p:nvGrpSpPr>
      <p:grpSpPr>
        <a:xfrm>
          <a:off x="0" y="0"/>
          <a:ext cx="0" cy="0"/>
          <a:chOff x="0" y="0"/>
          <a:chExt cx="0" cy="0"/>
        </a:xfrm>
      </p:grpSpPr>
      <p:sp>
        <p:nvSpPr>
          <p:cNvPr id="602" name="Google Shape;602;p50"/>
          <p:cNvSpPr/>
          <p:nvPr/>
        </p:nvSpPr>
        <p:spPr>
          <a:xfrm>
            <a:off x="-128325" y="-89175"/>
            <a:ext cx="9497700" cy="5394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16</a:t>
            </a:fld>
            <a:endParaRPr/>
          </a:p>
        </p:txBody>
      </p:sp>
      <p:sp>
        <p:nvSpPr>
          <p:cNvPr id="604" name="Google Shape;604;p50"/>
          <p:cNvSpPr txBox="1">
            <a:spLocks noGrp="1"/>
          </p:cNvSpPr>
          <p:nvPr>
            <p:ph type="title"/>
          </p:nvPr>
        </p:nvSpPr>
        <p:spPr>
          <a:xfrm>
            <a:off x="57000" y="66150"/>
            <a:ext cx="3957600" cy="60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Final CPR Model</a:t>
            </a:r>
            <a:endParaRPr/>
          </a:p>
        </p:txBody>
      </p:sp>
      <p:sp>
        <p:nvSpPr>
          <p:cNvPr id="605" name="Google Shape;605;p50"/>
          <p:cNvSpPr txBox="1"/>
          <p:nvPr/>
        </p:nvSpPr>
        <p:spPr>
          <a:xfrm>
            <a:off x="4017850" y="4340050"/>
            <a:ext cx="49149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1"/>
                </a:solidFill>
                <a:latin typeface="Montserrat"/>
                <a:ea typeface="Montserrat"/>
                <a:cs typeface="Montserrat"/>
                <a:sym typeface="Montserrat"/>
              </a:rPr>
              <a:t>Learnings:</a:t>
            </a:r>
            <a:endParaRPr sz="1200" b="1">
              <a:solidFill>
                <a:schemeClr val="accent1"/>
              </a:solidFill>
              <a:latin typeface="Montserrat"/>
              <a:ea typeface="Montserrat"/>
              <a:cs typeface="Montserrat"/>
              <a:sym typeface="Montserrat"/>
            </a:endParaRPr>
          </a:p>
          <a:p>
            <a:pPr marL="457200" lvl="0" indent="-304800" algn="l" rtl="0">
              <a:spcBef>
                <a:spcPts val="0"/>
              </a:spcBef>
              <a:spcAft>
                <a:spcPts val="0"/>
              </a:spcAft>
              <a:buClr>
                <a:schemeClr val="accent1"/>
              </a:buClr>
              <a:buSzPts val="1200"/>
              <a:buFont typeface="Montserrat Medium"/>
              <a:buChar char="●"/>
            </a:pPr>
            <a:r>
              <a:rPr lang="en" sz="1200">
                <a:solidFill>
                  <a:schemeClr val="accent1"/>
                </a:solidFill>
                <a:latin typeface="Montserrat Medium"/>
                <a:ea typeface="Montserrat Medium"/>
                <a:cs typeface="Montserrat Medium"/>
                <a:sym typeface="Montserrat Medium"/>
              </a:rPr>
              <a:t>Relocate electronics </a:t>
            </a:r>
            <a:endParaRPr sz="1200">
              <a:solidFill>
                <a:schemeClr val="accent1"/>
              </a:solidFill>
              <a:latin typeface="Montserrat Medium"/>
              <a:ea typeface="Montserrat Medium"/>
              <a:cs typeface="Montserrat Medium"/>
              <a:sym typeface="Montserrat Medium"/>
            </a:endParaRPr>
          </a:p>
          <a:p>
            <a:pPr marL="457200" lvl="0" indent="-304800" algn="l" rtl="0">
              <a:spcBef>
                <a:spcPts val="0"/>
              </a:spcBef>
              <a:spcAft>
                <a:spcPts val="0"/>
              </a:spcAft>
              <a:buClr>
                <a:schemeClr val="accent1"/>
              </a:buClr>
              <a:buSzPts val="1200"/>
              <a:buFont typeface="Montserrat Medium"/>
              <a:buChar char="●"/>
            </a:pPr>
            <a:r>
              <a:rPr lang="en" sz="1200">
                <a:solidFill>
                  <a:schemeClr val="accent1"/>
                </a:solidFill>
                <a:latin typeface="Montserrat Medium"/>
                <a:ea typeface="Montserrat Medium"/>
                <a:cs typeface="Montserrat Medium"/>
                <a:sym typeface="Montserrat Medium"/>
              </a:rPr>
              <a:t>Position light feedback away from a user’s hand</a:t>
            </a:r>
            <a:endParaRPr sz="1200">
              <a:solidFill>
                <a:schemeClr val="accent1"/>
              </a:solidFill>
              <a:latin typeface="Montserrat Medium"/>
              <a:ea typeface="Montserrat Medium"/>
              <a:cs typeface="Montserrat Medium"/>
              <a:sym typeface="Montserrat Medium"/>
            </a:endParaRPr>
          </a:p>
        </p:txBody>
      </p:sp>
      <p:sp>
        <p:nvSpPr>
          <p:cNvPr id="606" name="Google Shape;606;p50"/>
          <p:cNvSpPr txBox="1"/>
          <p:nvPr/>
        </p:nvSpPr>
        <p:spPr>
          <a:xfrm>
            <a:off x="4049200" y="183450"/>
            <a:ext cx="3046800" cy="183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Scissors + cardboard</a:t>
            </a:r>
            <a:endParaRPr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Laser cut wood </a:t>
            </a:r>
            <a:r>
              <a:rPr lang="en" b="1">
                <a:solidFill>
                  <a:schemeClr val="accent1"/>
                </a:solidFill>
                <a:latin typeface="Kanit"/>
                <a:ea typeface="Kanit"/>
                <a:cs typeface="Kanit"/>
                <a:sym typeface="Kanit"/>
              </a:rPr>
              <a:t>+ wood glue</a:t>
            </a:r>
            <a:endParaRPr b="1">
              <a:solidFill>
                <a:schemeClr val="accent1"/>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Nuts + bolts</a:t>
            </a:r>
            <a:endParaRPr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Fabric cover</a:t>
            </a:r>
            <a:endParaRPr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2"/>
                </a:solidFill>
                <a:latin typeface="Kanit"/>
                <a:ea typeface="Kanit"/>
                <a:cs typeface="Kanit"/>
                <a:sym typeface="Kanit"/>
              </a:rPr>
              <a:t>Arduino + depth sensor + LED</a:t>
            </a:r>
            <a:endParaRPr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1"/>
                </a:solidFill>
                <a:latin typeface="Kanit"/>
                <a:ea typeface="Kanit"/>
                <a:cs typeface="Kanit"/>
                <a:sym typeface="Kanit"/>
              </a:rPr>
              <a:t>3D-printed electronics holders</a:t>
            </a:r>
            <a:endParaRPr b="1">
              <a:solidFill>
                <a:schemeClr val="accent1"/>
              </a:solidFill>
              <a:latin typeface="Kanit"/>
              <a:ea typeface="Kanit"/>
              <a:cs typeface="Kanit"/>
              <a:sym typeface="Kanit"/>
            </a:endParaRPr>
          </a:p>
          <a:p>
            <a:pPr marL="0" lvl="0" indent="0" algn="l" rtl="0">
              <a:lnSpc>
                <a:spcPct val="115000"/>
              </a:lnSpc>
              <a:spcBef>
                <a:spcPts val="0"/>
              </a:spcBef>
              <a:spcAft>
                <a:spcPts val="0"/>
              </a:spcAft>
              <a:buNone/>
            </a:pPr>
            <a:r>
              <a:rPr lang="en" b="1">
                <a:solidFill>
                  <a:schemeClr val="accent1"/>
                </a:solidFill>
                <a:latin typeface="Kanit"/>
                <a:ea typeface="Kanit"/>
                <a:cs typeface="Kanit"/>
                <a:sym typeface="Kanit"/>
              </a:rPr>
              <a:t>Sewn fabric + velcro straps</a:t>
            </a:r>
            <a:endParaRPr b="1">
              <a:solidFill>
                <a:schemeClr val="accent2"/>
              </a:solidFill>
              <a:latin typeface="Kanit"/>
              <a:ea typeface="Kanit"/>
              <a:cs typeface="Kanit"/>
              <a:sym typeface="Kanit"/>
            </a:endParaRPr>
          </a:p>
        </p:txBody>
      </p:sp>
      <p:cxnSp>
        <p:nvCxnSpPr>
          <p:cNvPr id="607" name="Google Shape;607;p50"/>
          <p:cNvCxnSpPr/>
          <p:nvPr/>
        </p:nvCxnSpPr>
        <p:spPr>
          <a:xfrm>
            <a:off x="3325200" y="381900"/>
            <a:ext cx="589500" cy="0"/>
          </a:xfrm>
          <a:prstGeom prst="straightConnector1">
            <a:avLst/>
          </a:prstGeom>
          <a:noFill/>
          <a:ln w="19050" cap="flat" cmpd="sng">
            <a:solidFill>
              <a:schemeClr val="accent2"/>
            </a:solidFill>
            <a:prstDash val="solid"/>
            <a:round/>
            <a:headEnd type="none" w="med" len="med"/>
            <a:tailEnd type="triangle" w="med" len="med"/>
          </a:ln>
        </p:spPr>
      </p:cxnSp>
      <p:pic>
        <p:nvPicPr>
          <p:cNvPr id="608" name="Google Shape;608;p50"/>
          <p:cNvPicPr preferRelativeResize="0"/>
          <p:nvPr/>
        </p:nvPicPr>
        <p:blipFill rotWithShape="1">
          <a:blip r:embed="rId3">
            <a:alphaModFix/>
          </a:blip>
          <a:srcRect l="4036" t="18878" r="2084" b="15136"/>
          <a:stretch/>
        </p:blipFill>
        <p:spPr>
          <a:xfrm>
            <a:off x="6912450" y="2436800"/>
            <a:ext cx="2017800" cy="1890900"/>
          </a:xfrm>
          <a:prstGeom prst="roundRect">
            <a:avLst>
              <a:gd name="adj" fmla="val 16667"/>
            </a:avLst>
          </a:prstGeom>
          <a:noFill/>
          <a:ln>
            <a:noFill/>
          </a:ln>
        </p:spPr>
      </p:pic>
      <p:pic>
        <p:nvPicPr>
          <p:cNvPr id="609" name="Google Shape;609;p50"/>
          <p:cNvPicPr preferRelativeResize="0"/>
          <p:nvPr/>
        </p:nvPicPr>
        <p:blipFill rotWithShape="1">
          <a:blip r:embed="rId4">
            <a:alphaModFix/>
          </a:blip>
          <a:srcRect l="29973" t="26189" r="22282" b="1701"/>
          <a:stretch/>
        </p:blipFill>
        <p:spPr>
          <a:xfrm>
            <a:off x="5588800" y="2079950"/>
            <a:ext cx="1127700" cy="2271000"/>
          </a:xfrm>
          <a:prstGeom prst="roundRect">
            <a:avLst>
              <a:gd name="adj" fmla="val 16667"/>
            </a:avLst>
          </a:prstGeom>
          <a:noFill/>
          <a:ln>
            <a:noFill/>
          </a:ln>
        </p:spPr>
      </p:pic>
      <p:pic>
        <p:nvPicPr>
          <p:cNvPr id="610" name="Google Shape;610;p50"/>
          <p:cNvPicPr preferRelativeResize="0"/>
          <p:nvPr/>
        </p:nvPicPr>
        <p:blipFill rotWithShape="1">
          <a:blip r:embed="rId5">
            <a:alphaModFix/>
          </a:blip>
          <a:srcRect b="7132"/>
          <a:stretch/>
        </p:blipFill>
        <p:spPr>
          <a:xfrm>
            <a:off x="133425" y="866425"/>
            <a:ext cx="3275700" cy="4056300"/>
          </a:xfrm>
          <a:prstGeom prst="roundRect">
            <a:avLst>
              <a:gd name="adj" fmla="val 16667"/>
            </a:avLst>
          </a:prstGeom>
          <a:noFill/>
          <a:ln>
            <a:noFill/>
          </a:ln>
        </p:spPr>
      </p:pic>
      <p:pic>
        <p:nvPicPr>
          <p:cNvPr id="611" name="Google Shape;611;p50"/>
          <p:cNvPicPr preferRelativeResize="0"/>
          <p:nvPr/>
        </p:nvPicPr>
        <p:blipFill rotWithShape="1">
          <a:blip r:embed="rId6">
            <a:alphaModFix/>
          </a:blip>
          <a:srcRect l="19367" t="10197" r="21943" b="19180"/>
          <a:stretch/>
        </p:blipFill>
        <p:spPr>
          <a:xfrm>
            <a:off x="4094050" y="2079950"/>
            <a:ext cx="1415400" cy="2271000"/>
          </a:xfrm>
          <a:prstGeom prst="roundRect">
            <a:avLst>
              <a:gd name="adj" fmla="val 16667"/>
            </a:avLst>
          </a:prstGeom>
          <a:noFill/>
          <a:ln>
            <a:noFill/>
          </a:ln>
        </p:spPr>
      </p:pic>
      <p:pic>
        <p:nvPicPr>
          <p:cNvPr id="612" name="Google Shape;612;p50"/>
          <p:cNvPicPr preferRelativeResize="0"/>
          <p:nvPr/>
        </p:nvPicPr>
        <p:blipFill rotWithShape="1">
          <a:blip r:embed="rId7">
            <a:alphaModFix/>
          </a:blip>
          <a:srcRect l="11867" t="8858" r="17536" b="7410"/>
          <a:stretch/>
        </p:blipFill>
        <p:spPr>
          <a:xfrm>
            <a:off x="7012800" y="0"/>
            <a:ext cx="1817100" cy="2319900"/>
          </a:xfrm>
          <a:prstGeom prst="roundRect">
            <a:avLst>
              <a:gd name="adj" fmla="val 16667"/>
            </a:avLst>
          </a:prstGeom>
          <a:noFill/>
          <a:ln>
            <a:noFill/>
          </a:ln>
        </p:spPr>
      </p:pic>
      <p:pic>
        <p:nvPicPr>
          <p:cNvPr id="613" name="Google Shape;613;p50"/>
          <p:cNvPicPr preferRelativeResize="0"/>
          <p:nvPr/>
        </p:nvPicPr>
        <p:blipFill>
          <a:blip r:embed="rId8">
            <a:alphaModFix/>
          </a:blip>
          <a:stretch>
            <a:fillRect/>
          </a:stretch>
        </p:blipFill>
        <p:spPr>
          <a:xfrm>
            <a:off x="8367897" y="4673800"/>
            <a:ext cx="462005" cy="39329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0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0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0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51"/>
          <p:cNvSpPr txBox="1">
            <a:spLocks noGrp="1"/>
          </p:cNvSpPr>
          <p:nvPr>
            <p:ph type="title"/>
          </p:nvPr>
        </p:nvSpPr>
        <p:spPr>
          <a:xfrm>
            <a:off x="713225" y="539500"/>
            <a:ext cx="7717500" cy="631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User Manual and Costs</a:t>
            </a:r>
            <a:endParaRPr/>
          </a:p>
        </p:txBody>
      </p:sp>
      <p:sp>
        <p:nvSpPr>
          <p:cNvPr id="619" name="Google Shape;619;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17</a:t>
            </a:fld>
            <a:endParaRPr/>
          </a:p>
        </p:txBody>
      </p:sp>
      <p:sp>
        <p:nvSpPr>
          <p:cNvPr id="620" name="Google Shape;620;p51"/>
          <p:cNvSpPr txBox="1"/>
          <p:nvPr/>
        </p:nvSpPr>
        <p:spPr>
          <a:xfrm rot="634671">
            <a:off x="7363457" y="794273"/>
            <a:ext cx="833464" cy="56022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b="1">
                <a:solidFill>
                  <a:schemeClr val="accent2"/>
                </a:solidFill>
                <a:latin typeface="Kanit"/>
                <a:ea typeface="Kanit"/>
                <a:cs typeface="Kanit"/>
                <a:sym typeface="Kanit"/>
              </a:rPr>
              <a:t>$80</a:t>
            </a:r>
            <a:endParaRPr sz="2000" b="1">
              <a:solidFill>
                <a:schemeClr val="accent2"/>
              </a:solidFill>
              <a:latin typeface="Kanit"/>
              <a:ea typeface="Kanit"/>
              <a:cs typeface="Kanit"/>
              <a:sym typeface="Kanit"/>
            </a:endParaRPr>
          </a:p>
          <a:p>
            <a:pPr marL="0" lvl="0" indent="0" algn="l" rtl="0">
              <a:lnSpc>
                <a:spcPct val="115000"/>
              </a:lnSpc>
              <a:spcBef>
                <a:spcPts val="0"/>
              </a:spcBef>
              <a:spcAft>
                <a:spcPts val="0"/>
              </a:spcAft>
              <a:buNone/>
            </a:pPr>
            <a:endParaRPr b="1">
              <a:solidFill>
                <a:schemeClr val="accent2"/>
              </a:solidFill>
              <a:latin typeface="Kanit"/>
              <a:ea typeface="Kanit"/>
              <a:cs typeface="Kanit"/>
              <a:sym typeface="Kanit"/>
            </a:endParaRPr>
          </a:p>
        </p:txBody>
      </p:sp>
      <p:sp>
        <p:nvSpPr>
          <p:cNvPr id="621" name="Google Shape;621;p51"/>
          <p:cNvSpPr txBox="1"/>
          <p:nvPr/>
        </p:nvSpPr>
        <p:spPr>
          <a:xfrm>
            <a:off x="828300" y="1426275"/>
            <a:ext cx="3662100" cy="34170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Clr>
                <a:schemeClr val="accent1"/>
              </a:buClr>
              <a:buSzPts val="1300"/>
              <a:buFont typeface="Kanit"/>
              <a:buChar char="●"/>
            </a:pPr>
            <a:r>
              <a:rPr lang="en" sz="1500" b="1">
                <a:solidFill>
                  <a:schemeClr val="accent1"/>
                </a:solidFill>
                <a:latin typeface="Kanit"/>
                <a:ea typeface="Kanit"/>
                <a:cs typeface="Kanit"/>
                <a:sym typeface="Kanit"/>
              </a:rPr>
              <a:t>User manual (</a:t>
            </a:r>
            <a:r>
              <a:rPr lang="en" sz="1500" b="1" u="sng">
                <a:solidFill>
                  <a:schemeClr val="accent2"/>
                </a:solidFill>
                <a:latin typeface="Kanit"/>
                <a:ea typeface="Kanit"/>
                <a:cs typeface="Kanit"/>
                <a:sym typeface="Kanit"/>
                <a:hlinkClick r:id="rId3">
                  <a:extLst>
                    <a:ext uri="{A12FA001-AC4F-418D-AE19-62706E023703}">
                      <ahyp:hlinkClr xmlns:ahyp="http://schemas.microsoft.com/office/drawing/2018/hyperlinkcolor" val="tx"/>
                    </a:ext>
                  </a:extLst>
                </a:hlinkClick>
              </a:rPr>
              <a:t>link</a:t>
            </a:r>
            <a:r>
              <a:rPr lang="en" sz="1500" b="1">
                <a:solidFill>
                  <a:schemeClr val="accent1"/>
                </a:solidFill>
                <a:latin typeface="Kanit"/>
                <a:ea typeface="Kanit"/>
                <a:cs typeface="Kanit"/>
                <a:sym typeface="Kanit"/>
              </a:rPr>
              <a:t>)</a:t>
            </a:r>
            <a:endParaRPr sz="1500" b="1">
              <a:solidFill>
                <a:schemeClr val="accent1"/>
              </a:solidFill>
              <a:latin typeface="Kanit"/>
              <a:ea typeface="Kanit"/>
              <a:cs typeface="Kanit"/>
              <a:sym typeface="Kanit"/>
            </a:endParaRPr>
          </a:p>
          <a:p>
            <a:pPr marL="914400" lvl="1" indent="-323850" algn="l" rtl="0">
              <a:spcBef>
                <a:spcPts val="0"/>
              </a:spcBef>
              <a:spcAft>
                <a:spcPts val="0"/>
              </a:spcAft>
              <a:buClr>
                <a:schemeClr val="accent1"/>
              </a:buClr>
              <a:buSzPts val="1500"/>
              <a:buFont typeface="Kanit"/>
              <a:buChar char="○"/>
            </a:pPr>
            <a:r>
              <a:rPr lang="en" sz="1500" b="1">
                <a:solidFill>
                  <a:schemeClr val="accent1"/>
                </a:solidFill>
                <a:latin typeface="Kanit"/>
                <a:ea typeface="Kanit"/>
                <a:cs typeface="Kanit"/>
                <a:sym typeface="Kanit"/>
              </a:rPr>
              <a:t>Supplies</a:t>
            </a:r>
            <a:endParaRPr sz="1500" b="1">
              <a:solidFill>
                <a:schemeClr val="accent1"/>
              </a:solidFill>
              <a:latin typeface="Kanit"/>
              <a:ea typeface="Kanit"/>
              <a:cs typeface="Kanit"/>
              <a:sym typeface="Kanit"/>
            </a:endParaRPr>
          </a:p>
          <a:p>
            <a:pPr marL="914400" lvl="1" indent="-323850" algn="l" rtl="0">
              <a:spcBef>
                <a:spcPts val="0"/>
              </a:spcBef>
              <a:spcAft>
                <a:spcPts val="0"/>
              </a:spcAft>
              <a:buClr>
                <a:schemeClr val="accent1"/>
              </a:buClr>
              <a:buSzPts val="1500"/>
              <a:buFont typeface="Kanit"/>
              <a:buChar char="○"/>
            </a:pPr>
            <a:r>
              <a:rPr lang="en" sz="1500" b="1">
                <a:solidFill>
                  <a:schemeClr val="accent1"/>
                </a:solidFill>
                <a:latin typeface="Kanit"/>
                <a:ea typeface="Kanit"/>
                <a:cs typeface="Kanit"/>
                <a:sym typeface="Kanit"/>
              </a:rPr>
              <a:t>DIY instructions</a:t>
            </a:r>
            <a:endParaRPr sz="1500" b="1">
              <a:solidFill>
                <a:schemeClr val="accent1"/>
              </a:solidFill>
              <a:latin typeface="Kanit"/>
              <a:ea typeface="Kanit"/>
              <a:cs typeface="Kanit"/>
              <a:sym typeface="Kanit"/>
            </a:endParaRPr>
          </a:p>
          <a:p>
            <a:pPr marL="914400" lvl="1" indent="-323850" algn="l" rtl="0">
              <a:spcBef>
                <a:spcPts val="0"/>
              </a:spcBef>
              <a:spcAft>
                <a:spcPts val="0"/>
              </a:spcAft>
              <a:buClr>
                <a:schemeClr val="accent1"/>
              </a:buClr>
              <a:buSzPts val="1500"/>
              <a:buFont typeface="Kanit"/>
              <a:buChar char="○"/>
            </a:pPr>
            <a:r>
              <a:rPr lang="en" sz="1500" b="1">
                <a:solidFill>
                  <a:schemeClr val="accent1"/>
                </a:solidFill>
                <a:latin typeface="Kanit"/>
                <a:ea typeface="Kanit"/>
                <a:cs typeface="Kanit"/>
                <a:sym typeface="Kanit"/>
              </a:rPr>
              <a:t>Building process</a:t>
            </a:r>
            <a:endParaRPr sz="1500" b="1">
              <a:solidFill>
                <a:schemeClr val="accent1"/>
              </a:solidFill>
              <a:latin typeface="Kanit"/>
              <a:ea typeface="Kanit"/>
              <a:cs typeface="Kanit"/>
              <a:sym typeface="Kanit"/>
            </a:endParaRPr>
          </a:p>
          <a:p>
            <a:pPr marL="914400" lvl="1" indent="-323850" algn="l" rtl="0">
              <a:spcBef>
                <a:spcPts val="0"/>
              </a:spcBef>
              <a:spcAft>
                <a:spcPts val="0"/>
              </a:spcAft>
              <a:buClr>
                <a:schemeClr val="accent1"/>
              </a:buClr>
              <a:buSzPts val="1500"/>
              <a:buFont typeface="Kanit"/>
              <a:buChar char="○"/>
            </a:pPr>
            <a:r>
              <a:rPr lang="en" sz="1500" b="1">
                <a:solidFill>
                  <a:schemeClr val="accent1"/>
                </a:solidFill>
                <a:latin typeface="Kanit"/>
                <a:ea typeface="Kanit"/>
                <a:cs typeface="Kanit"/>
                <a:sym typeface="Kanit"/>
              </a:rPr>
              <a:t>Arduino code</a:t>
            </a:r>
            <a:endParaRPr sz="1500" b="1">
              <a:solidFill>
                <a:schemeClr val="accent1"/>
              </a:solidFill>
              <a:latin typeface="Kanit"/>
              <a:ea typeface="Kanit"/>
              <a:cs typeface="Kanit"/>
              <a:sym typeface="Kanit"/>
            </a:endParaRPr>
          </a:p>
          <a:p>
            <a:pPr marL="914400" lvl="1" indent="-323850" algn="l" rtl="0">
              <a:spcBef>
                <a:spcPts val="0"/>
              </a:spcBef>
              <a:spcAft>
                <a:spcPts val="0"/>
              </a:spcAft>
              <a:buClr>
                <a:schemeClr val="accent1"/>
              </a:buClr>
              <a:buSzPts val="1500"/>
              <a:buFont typeface="Kanit"/>
              <a:buChar char="○"/>
            </a:pPr>
            <a:r>
              <a:rPr lang="en" sz="1500" b="1">
                <a:solidFill>
                  <a:schemeClr val="accent1"/>
                </a:solidFill>
                <a:latin typeface="Kanit"/>
                <a:ea typeface="Kanit"/>
                <a:cs typeface="Kanit"/>
                <a:sym typeface="Kanit"/>
              </a:rPr>
              <a:t>Laser cut wood file</a:t>
            </a:r>
            <a:endParaRPr sz="1500" b="1">
              <a:solidFill>
                <a:schemeClr val="accent1"/>
              </a:solidFill>
              <a:latin typeface="Kanit"/>
              <a:ea typeface="Kanit"/>
              <a:cs typeface="Kanit"/>
              <a:sym typeface="Kanit"/>
            </a:endParaRPr>
          </a:p>
          <a:p>
            <a:pPr marL="914400" lvl="1" indent="-323850" algn="l" rtl="0">
              <a:spcBef>
                <a:spcPts val="0"/>
              </a:spcBef>
              <a:spcAft>
                <a:spcPts val="0"/>
              </a:spcAft>
              <a:buClr>
                <a:schemeClr val="accent1"/>
              </a:buClr>
              <a:buSzPts val="1500"/>
              <a:buFont typeface="Kanit"/>
              <a:buChar char="○"/>
            </a:pPr>
            <a:r>
              <a:rPr lang="en" sz="1500" b="1">
                <a:solidFill>
                  <a:schemeClr val="accent1"/>
                </a:solidFill>
                <a:latin typeface="Kanit"/>
                <a:ea typeface="Kanit"/>
                <a:cs typeface="Kanit"/>
                <a:sym typeface="Kanit"/>
              </a:rPr>
              <a:t>Estimated costs (below $80)</a:t>
            </a:r>
            <a:endParaRPr sz="1500" b="1">
              <a:solidFill>
                <a:schemeClr val="accent1"/>
              </a:solidFill>
              <a:latin typeface="Kanit"/>
              <a:ea typeface="Kanit"/>
              <a:cs typeface="Kanit"/>
              <a:sym typeface="Kanit"/>
            </a:endParaRPr>
          </a:p>
          <a:p>
            <a:pPr marL="0" lvl="0" indent="0" algn="l" rtl="0">
              <a:spcBef>
                <a:spcPts val="0"/>
              </a:spcBef>
              <a:spcAft>
                <a:spcPts val="0"/>
              </a:spcAft>
              <a:buNone/>
            </a:pPr>
            <a:endParaRPr sz="1500" b="1">
              <a:solidFill>
                <a:schemeClr val="accent1"/>
              </a:solidFill>
              <a:latin typeface="Kanit"/>
              <a:ea typeface="Kanit"/>
              <a:cs typeface="Kanit"/>
              <a:sym typeface="Kanit"/>
            </a:endParaRPr>
          </a:p>
          <a:p>
            <a:pPr marL="457200" lvl="0" indent="-323850" algn="l" rtl="0">
              <a:spcBef>
                <a:spcPts val="0"/>
              </a:spcBef>
              <a:spcAft>
                <a:spcPts val="0"/>
              </a:spcAft>
              <a:buClr>
                <a:schemeClr val="accent1"/>
              </a:buClr>
              <a:buSzPts val="1500"/>
              <a:buFont typeface="Kanit"/>
              <a:buChar char="●"/>
            </a:pPr>
            <a:r>
              <a:rPr lang="en" sz="1500" b="1">
                <a:solidFill>
                  <a:schemeClr val="accent1"/>
                </a:solidFill>
                <a:latin typeface="Kanit"/>
                <a:ea typeface="Kanit"/>
                <a:cs typeface="Kanit"/>
                <a:sym typeface="Kanit"/>
              </a:rPr>
              <a:t>Keep improving our model for </a:t>
            </a:r>
            <a:endParaRPr sz="1500" b="1">
              <a:solidFill>
                <a:schemeClr val="accent1"/>
              </a:solidFill>
              <a:latin typeface="Kanit"/>
              <a:ea typeface="Kanit"/>
              <a:cs typeface="Kanit"/>
              <a:sym typeface="Kanit"/>
            </a:endParaRPr>
          </a:p>
          <a:p>
            <a:pPr marL="914400" lvl="1" indent="-323850" algn="l" rtl="0">
              <a:spcBef>
                <a:spcPts val="0"/>
              </a:spcBef>
              <a:spcAft>
                <a:spcPts val="0"/>
              </a:spcAft>
              <a:buClr>
                <a:schemeClr val="accent1"/>
              </a:buClr>
              <a:buSzPts val="1500"/>
              <a:buFont typeface="Kanit"/>
              <a:buChar char="○"/>
            </a:pPr>
            <a:r>
              <a:rPr lang="en" sz="1500" b="1">
                <a:solidFill>
                  <a:schemeClr val="accent1"/>
                </a:solidFill>
                <a:latin typeface="Kanit"/>
                <a:ea typeface="Kanit"/>
                <a:cs typeface="Kanit"/>
                <a:sym typeface="Kanit"/>
              </a:rPr>
              <a:t>May 19: Spring 2023 Open Studio</a:t>
            </a:r>
            <a:endParaRPr sz="1500" b="1">
              <a:solidFill>
                <a:schemeClr val="accent1"/>
              </a:solidFill>
              <a:latin typeface="Kanit"/>
              <a:ea typeface="Kanit"/>
              <a:cs typeface="Kanit"/>
              <a:sym typeface="Kanit"/>
            </a:endParaRPr>
          </a:p>
          <a:p>
            <a:pPr marL="914400" lvl="1" indent="-323850" algn="l" rtl="0">
              <a:spcBef>
                <a:spcPts val="0"/>
              </a:spcBef>
              <a:spcAft>
                <a:spcPts val="0"/>
              </a:spcAft>
              <a:buClr>
                <a:schemeClr val="accent1"/>
              </a:buClr>
              <a:buSzPts val="1500"/>
              <a:buFont typeface="Kanit"/>
              <a:buChar char="○"/>
            </a:pPr>
            <a:r>
              <a:rPr lang="en" sz="1500" b="1">
                <a:solidFill>
                  <a:schemeClr val="accent1"/>
                </a:solidFill>
                <a:latin typeface="Kanit"/>
                <a:ea typeface="Kanit"/>
                <a:cs typeface="Kanit"/>
                <a:sym typeface="Kanit"/>
              </a:rPr>
              <a:t>July 17: International Symposium on Academic Makerspaces 2023</a:t>
            </a:r>
            <a:endParaRPr sz="1500" b="1">
              <a:solidFill>
                <a:schemeClr val="accent1"/>
              </a:solidFill>
              <a:latin typeface="Kanit"/>
              <a:ea typeface="Kanit"/>
              <a:cs typeface="Kanit"/>
              <a:sym typeface="Kanit"/>
            </a:endParaRPr>
          </a:p>
        </p:txBody>
      </p:sp>
      <p:pic>
        <p:nvPicPr>
          <p:cNvPr id="622" name="Google Shape;622;p51"/>
          <p:cNvPicPr preferRelativeResize="0"/>
          <p:nvPr/>
        </p:nvPicPr>
        <p:blipFill>
          <a:blip r:embed="rId4">
            <a:alphaModFix/>
          </a:blip>
          <a:stretch>
            <a:fillRect/>
          </a:stretch>
        </p:blipFill>
        <p:spPr>
          <a:xfrm rot="-608685">
            <a:off x="4633997" y="2237251"/>
            <a:ext cx="2256783" cy="2638642"/>
          </a:xfrm>
          <a:prstGeom prst="roundRect">
            <a:avLst>
              <a:gd name="adj" fmla="val 16667"/>
            </a:avLst>
          </a:prstGeom>
          <a:noFill/>
          <a:ln>
            <a:noFill/>
          </a:ln>
        </p:spPr>
      </p:pic>
      <p:pic>
        <p:nvPicPr>
          <p:cNvPr id="623" name="Google Shape;623;p51"/>
          <p:cNvPicPr preferRelativeResize="0"/>
          <p:nvPr/>
        </p:nvPicPr>
        <p:blipFill rotWithShape="1">
          <a:blip r:embed="rId5">
            <a:alphaModFix/>
          </a:blip>
          <a:srcRect l="4036" t="18878" r="2084" b="15136"/>
          <a:stretch/>
        </p:blipFill>
        <p:spPr>
          <a:xfrm rot="618752">
            <a:off x="5734668" y="1167741"/>
            <a:ext cx="2602542" cy="2439076"/>
          </a:xfrm>
          <a:prstGeom prst="roundRect">
            <a:avLst>
              <a:gd name="adj" fmla="val 16667"/>
            </a:avLst>
          </a:prstGeom>
          <a:noFill/>
          <a:ln>
            <a:noFill/>
          </a:ln>
        </p:spPr>
      </p:pic>
      <p:cxnSp>
        <p:nvCxnSpPr>
          <p:cNvPr id="624" name="Google Shape;624;p51"/>
          <p:cNvCxnSpPr/>
          <p:nvPr/>
        </p:nvCxnSpPr>
        <p:spPr>
          <a:xfrm flipH="1">
            <a:off x="4978800" y="76600"/>
            <a:ext cx="48000" cy="383100"/>
          </a:xfrm>
          <a:prstGeom prst="straightConnector1">
            <a:avLst/>
          </a:prstGeom>
          <a:noFill/>
          <a:ln w="9525" cap="flat" cmpd="sng">
            <a:solidFill>
              <a:schemeClr val="dk2"/>
            </a:solidFill>
            <a:prstDash val="solid"/>
            <a:round/>
            <a:headEnd type="none" w="med" len="med"/>
            <a:tailEnd type="triangle" w="med" len="med"/>
          </a:ln>
        </p:spPr>
      </p:cxnSp>
      <p:cxnSp>
        <p:nvCxnSpPr>
          <p:cNvPr id="625" name="Google Shape;625;p51"/>
          <p:cNvCxnSpPr/>
          <p:nvPr/>
        </p:nvCxnSpPr>
        <p:spPr>
          <a:xfrm rot="10800000" flipH="1">
            <a:off x="4299125" y="1895725"/>
            <a:ext cx="641400" cy="38400"/>
          </a:xfrm>
          <a:prstGeom prst="straightConnector1">
            <a:avLst/>
          </a:prstGeom>
          <a:noFill/>
          <a:ln w="9525" cap="flat" cmpd="sng">
            <a:solidFill>
              <a:schemeClr val="dk2"/>
            </a:solidFill>
            <a:prstDash val="solid"/>
            <a:round/>
            <a:headEnd type="none" w="med" len="med"/>
            <a:tailEnd type="triangle" w="med" len="med"/>
          </a:ln>
        </p:spPr>
      </p:cxnSp>
      <p:cxnSp>
        <p:nvCxnSpPr>
          <p:cNvPr id="626" name="Google Shape;626;p51"/>
          <p:cNvCxnSpPr/>
          <p:nvPr/>
        </p:nvCxnSpPr>
        <p:spPr>
          <a:xfrm flipH="1">
            <a:off x="8014100" y="3513975"/>
            <a:ext cx="823500" cy="852000"/>
          </a:xfrm>
          <a:prstGeom prst="straightConnector1">
            <a:avLst/>
          </a:prstGeom>
          <a:noFill/>
          <a:ln w="9525" cap="flat" cmpd="sng">
            <a:solidFill>
              <a:schemeClr val="dk2"/>
            </a:solidFill>
            <a:prstDash val="solid"/>
            <a:round/>
            <a:headEnd type="none" w="med" len="med"/>
            <a:tailEnd type="triangle" w="med" len="med"/>
          </a:ln>
        </p:spPr>
      </p:cxnSp>
      <p:cxnSp>
        <p:nvCxnSpPr>
          <p:cNvPr id="627" name="Google Shape;627;p51"/>
          <p:cNvCxnSpPr/>
          <p:nvPr/>
        </p:nvCxnSpPr>
        <p:spPr>
          <a:xfrm flipH="1">
            <a:off x="8115875" y="954475"/>
            <a:ext cx="87300" cy="341100"/>
          </a:xfrm>
          <a:prstGeom prst="straightConnector1">
            <a:avLst/>
          </a:prstGeom>
          <a:noFill/>
          <a:ln w="28575" cap="flat" cmpd="sng">
            <a:solidFill>
              <a:schemeClr val="accent2"/>
            </a:solidFill>
            <a:prstDash val="solid"/>
            <a:round/>
            <a:headEnd type="none" w="med" len="med"/>
            <a:tailEnd type="stealth"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52"/>
          <p:cNvSpPr/>
          <p:nvPr/>
        </p:nvSpPr>
        <p:spPr>
          <a:xfrm>
            <a:off x="-164200" y="-137025"/>
            <a:ext cx="9401700" cy="5291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2"/>
          <p:cNvSpPr txBox="1">
            <a:spLocks noGrp="1"/>
          </p:cNvSpPr>
          <p:nvPr>
            <p:ph type="title"/>
          </p:nvPr>
        </p:nvSpPr>
        <p:spPr>
          <a:xfrm>
            <a:off x="255325" y="177425"/>
            <a:ext cx="7668900" cy="1319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accent2"/>
                </a:solidFill>
              </a:rPr>
              <a:t>Thanks!</a:t>
            </a:r>
            <a:endParaRPr>
              <a:solidFill>
                <a:schemeClr val="accent2"/>
              </a:solidFill>
            </a:endParaRPr>
          </a:p>
        </p:txBody>
      </p:sp>
      <p:sp>
        <p:nvSpPr>
          <p:cNvPr id="634" name="Google Shape;634;p52"/>
          <p:cNvSpPr txBox="1">
            <a:spLocks noGrp="1"/>
          </p:cNvSpPr>
          <p:nvPr>
            <p:ph type="subTitle" idx="1"/>
          </p:nvPr>
        </p:nvSpPr>
        <p:spPr>
          <a:xfrm>
            <a:off x="383100" y="1496525"/>
            <a:ext cx="4115400" cy="140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accent1"/>
                </a:solidFill>
              </a:rPr>
              <a:t>Feedbacks and questions?</a:t>
            </a:r>
            <a:endParaRPr>
              <a:solidFill>
                <a:schemeClr val="accent1"/>
              </a:solidFill>
            </a:endParaRPr>
          </a:p>
        </p:txBody>
      </p:sp>
      <p:sp>
        <p:nvSpPr>
          <p:cNvPr id="635" name="Google Shape;635;p5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18</a:t>
            </a:fld>
            <a:endParaRPr/>
          </a:p>
        </p:txBody>
      </p:sp>
      <p:pic>
        <p:nvPicPr>
          <p:cNvPr id="636" name="Google Shape;636;p52"/>
          <p:cNvPicPr preferRelativeResize="0"/>
          <p:nvPr/>
        </p:nvPicPr>
        <p:blipFill rotWithShape="1">
          <a:blip r:embed="rId3">
            <a:alphaModFix/>
          </a:blip>
          <a:srcRect l="4036" t="18878" r="2084" b="15136"/>
          <a:stretch/>
        </p:blipFill>
        <p:spPr>
          <a:xfrm>
            <a:off x="2147200" y="2167825"/>
            <a:ext cx="2651400" cy="2663100"/>
          </a:xfrm>
          <a:prstGeom prst="roundRect">
            <a:avLst>
              <a:gd name="adj" fmla="val 16667"/>
            </a:avLst>
          </a:prstGeom>
          <a:noFill/>
          <a:ln>
            <a:noFill/>
          </a:ln>
        </p:spPr>
      </p:pic>
      <p:pic>
        <p:nvPicPr>
          <p:cNvPr id="637" name="Google Shape;637;p52"/>
          <p:cNvPicPr preferRelativeResize="0"/>
          <p:nvPr/>
        </p:nvPicPr>
        <p:blipFill>
          <a:blip r:embed="rId4">
            <a:alphaModFix/>
          </a:blip>
          <a:stretch>
            <a:fillRect/>
          </a:stretch>
        </p:blipFill>
        <p:spPr>
          <a:xfrm>
            <a:off x="5380875" y="232700"/>
            <a:ext cx="3448500" cy="4598100"/>
          </a:xfrm>
          <a:prstGeom prst="roundRect">
            <a:avLst>
              <a:gd name="adj" fmla="val 16667"/>
            </a:avLst>
          </a:prstGeom>
          <a:noFill/>
          <a:ln>
            <a:noFill/>
          </a:ln>
        </p:spPr>
      </p:pic>
      <p:pic>
        <p:nvPicPr>
          <p:cNvPr id="638" name="Google Shape;638;p52"/>
          <p:cNvPicPr preferRelativeResize="0"/>
          <p:nvPr/>
        </p:nvPicPr>
        <p:blipFill rotWithShape="1">
          <a:blip r:embed="rId5">
            <a:alphaModFix/>
          </a:blip>
          <a:srcRect l="19367" t="10197" r="21943" b="19180"/>
          <a:stretch/>
        </p:blipFill>
        <p:spPr>
          <a:xfrm>
            <a:off x="400150" y="2167825"/>
            <a:ext cx="1659900" cy="2663100"/>
          </a:xfrm>
          <a:prstGeom prst="roundRect">
            <a:avLst>
              <a:gd name="adj" fmla="val 16667"/>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642"/>
        <p:cNvGrpSpPr/>
        <p:nvPr/>
      </p:nvGrpSpPr>
      <p:grpSpPr>
        <a:xfrm>
          <a:off x="0" y="0"/>
          <a:ext cx="0" cy="0"/>
          <a:chOff x="0" y="0"/>
          <a:chExt cx="0" cy="0"/>
        </a:xfrm>
      </p:grpSpPr>
      <p:sp>
        <p:nvSpPr>
          <p:cNvPr id="643" name="Google Shape;643;p53"/>
          <p:cNvSpPr txBox="1">
            <a:spLocks noGrp="1"/>
          </p:cNvSpPr>
          <p:nvPr>
            <p:ph type="title"/>
          </p:nvPr>
        </p:nvSpPr>
        <p:spPr>
          <a:xfrm>
            <a:off x="713225" y="539500"/>
            <a:ext cx="7717500" cy="63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Our Roadmap</a:t>
            </a:r>
            <a:endParaRPr/>
          </a:p>
        </p:txBody>
      </p:sp>
      <p:sp>
        <p:nvSpPr>
          <p:cNvPr id="644" name="Google Shape;644;p53"/>
          <p:cNvSpPr txBox="1"/>
          <p:nvPr/>
        </p:nvSpPr>
        <p:spPr>
          <a:xfrm>
            <a:off x="885625" y="1371025"/>
            <a:ext cx="7545000" cy="3201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accent1"/>
              </a:buClr>
              <a:buSzPts val="1400"/>
              <a:buFont typeface="Kanit"/>
              <a:buAutoNum type="arabicPeriod"/>
            </a:pPr>
            <a:r>
              <a:rPr lang="en" b="1">
                <a:solidFill>
                  <a:schemeClr val="accent1"/>
                </a:solidFill>
                <a:latin typeface="Kanit"/>
                <a:ea typeface="Kanit"/>
                <a:cs typeface="Kanit"/>
                <a:sym typeface="Kanit"/>
              </a:rPr>
              <a:t>Track Chest Compression Displacement</a:t>
            </a:r>
            <a:endParaRPr b="1">
              <a:solidFill>
                <a:schemeClr val="accent1"/>
              </a:solidFill>
              <a:latin typeface="Kanit"/>
              <a:ea typeface="Kanit"/>
              <a:cs typeface="Kanit"/>
              <a:sym typeface="Kanit"/>
            </a:endParaRPr>
          </a:p>
          <a:p>
            <a:pPr marL="914400" lvl="1" indent="-317500" algn="l" rtl="0">
              <a:spcBef>
                <a:spcPts val="0"/>
              </a:spcBef>
              <a:spcAft>
                <a:spcPts val="0"/>
              </a:spcAft>
              <a:buClr>
                <a:schemeClr val="accent1"/>
              </a:buClr>
              <a:buSzPts val="1400"/>
              <a:buFont typeface="Kanit"/>
              <a:buAutoNum type="alphaLcPeriod"/>
            </a:pPr>
            <a:r>
              <a:rPr lang="en">
                <a:solidFill>
                  <a:schemeClr val="accent1"/>
                </a:solidFill>
                <a:latin typeface="Kanit"/>
                <a:ea typeface="Kanit"/>
                <a:cs typeface="Kanit"/>
                <a:sym typeface="Kanit"/>
              </a:rPr>
              <a:t>Design &amp; Print base kickball holder cup with feedback system holder</a:t>
            </a:r>
            <a:endParaRPr>
              <a:solidFill>
                <a:schemeClr val="accent1"/>
              </a:solidFill>
              <a:latin typeface="Kanit"/>
              <a:ea typeface="Kanit"/>
              <a:cs typeface="Kanit"/>
              <a:sym typeface="Kanit"/>
            </a:endParaRPr>
          </a:p>
          <a:p>
            <a:pPr marL="914400" lvl="1" indent="-317500" algn="l" rtl="0">
              <a:spcBef>
                <a:spcPts val="0"/>
              </a:spcBef>
              <a:spcAft>
                <a:spcPts val="0"/>
              </a:spcAft>
              <a:buClr>
                <a:schemeClr val="accent1"/>
              </a:buClr>
              <a:buSzPts val="1400"/>
              <a:buFont typeface="Kanit"/>
              <a:buAutoNum type="alphaLcPeriod"/>
            </a:pPr>
            <a:r>
              <a:rPr lang="en">
                <a:solidFill>
                  <a:schemeClr val="accent1"/>
                </a:solidFill>
                <a:latin typeface="Kanit"/>
                <a:ea typeface="Kanit"/>
                <a:cs typeface="Kanit"/>
                <a:sym typeface="Kanit"/>
              </a:rPr>
              <a:t>Design &amp; Print feedback sensor stalk</a:t>
            </a:r>
            <a:endParaRPr>
              <a:solidFill>
                <a:schemeClr val="accent1"/>
              </a:solidFill>
              <a:latin typeface="Kanit"/>
              <a:ea typeface="Kanit"/>
              <a:cs typeface="Kanit"/>
              <a:sym typeface="Kanit"/>
            </a:endParaRPr>
          </a:p>
          <a:p>
            <a:pPr marL="914400" lvl="1" indent="-317500" algn="l" rtl="0">
              <a:spcBef>
                <a:spcPts val="0"/>
              </a:spcBef>
              <a:spcAft>
                <a:spcPts val="0"/>
              </a:spcAft>
              <a:buClr>
                <a:schemeClr val="accent1"/>
              </a:buClr>
              <a:buSzPts val="1400"/>
              <a:buFont typeface="Kanit"/>
              <a:buAutoNum type="alphaLcPeriod"/>
            </a:pPr>
            <a:r>
              <a:rPr lang="en">
                <a:solidFill>
                  <a:schemeClr val="accent1"/>
                </a:solidFill>
                <a:latin typeface="Kanit"/>
                <a:ea typeface="Kanit"/>
                <a:cs typeface="Kanit"/>
                <a:sym typeface="Kanit"/>
              </a:rPr>
              <a:t>Design &amp; Implement feedback electronics</a:t>
            </a:r>
            <a:endParaRPr>
              <a:solidFill>
                <a:schemeClr val="accent1"/>
              </a:solidFill>
              <a:latin typeface="Kanit"/>
              <a:ea typeface="Kanit"/>
              <a:cs typeface="Kanit"/>
              <a:sym typeface="Kanit"/>
            </a:endParaRPr>
          </a:p>
          <a:p>
            <a:pPr marL="457200" lvl="0" indent="-317500" algn="l" rtl="0">
              <a:spcBef>
                <a:spcPts val="0"/>
              </a:spcBef>
              <a:spcAft>
                <a:spcPts val="0"/>
              </a:spcAft>
              <a:buClr>
                <a:schemeClr val="accent1"/>
              </a:buClr>
              <a:buSzPts val="1400"/>
              <a:buFont typeface="Kanit"/>
              <a:buAutoNum type="arabicPeriod"/>
            </a:pPr>
            <a:r>
              <a:rPr lang="en" b="1">
                <a:solidFill>
                  <a:schemeClr val="accent1"/>
                </a:solidFill>
                <a:latin typeface="Kanit"/>
                <a:ea typeface="Kanit"/>
                <a:cs typeface="Kanit"/>
                <a:sym typeface="Kanit"/>
              </a:rPr>
              <a:t>Assess &amp; Tune feedback system sensor placement accuracy</a:t>
            </a:r>
            <a:endParaRPr b="1">
              <a:solidFill>
                <a:schemeClr val="accent1"/>
              </a:solidFill>
              <a:latin typeface="Kanit"/>
              <a:ea typeface="Kanit"/>
              <a:cs typeface="Kanit"/>
              <a:sym typeface="Kanit"/>
            </a:endParaRPr>
          </a:p>
          <a:p>
            <a:pPr marL="457200" lvl="0" indent="-317500" algn="l" rtl="0">
              <a:spcBef>
                <a:spcPts val="0"/>
              </a:spcBef>
              <a:spcAft>
                <a:spcPts val="0"/>
              </a:spcAft>
              <a:buClr>
                <a:schemeClr val="accent1"/>
              </a:buClr>
              <a:buSzPts val="1400"/>
              <a:buFont typeface="Kanit"/>
              <a:buAutoNum type="arabicPeriod"/>
            </a:pPr>
            <a:r>
              <a:rPr lang="en" b="1">
                <a:solidFill>
                  <a:schemeClr val="accent1"/>
                </a:solidFill>
                <a:latin typeface="Kanit"/>
                <a:ea typeface="Kanit"/>
                <a:cs typeface="Kanit"/>
                <a:sym typeface="Kanit"/>
              </a:rPr>
              <a:t>Design &amp; Print kickball stabilization cage</a:t>
            </a:r>
            <a:endParaRPr b="1">
              <a:solidFill>
                <a:schemeClr val="accent1"/>
              </a:solidFill>
              <a:latin typeface="Kanit"/>
              <a:ea typeface="Kanit"/>
              <a:cs typeface="Kanit"/>
              <a:sym typeface="Kanit"/>
            </a:endParaRPr>
          </a:p>
          <a:p>
            <a:pPr marL="457200" lvl="0" indent="-317500" algn="l" rtl="0">
              <a:spcBef>
                <a:spcPts val="0"/>
              </a:spcBef>
              <a:spcAft>
                <a:spcPts val="0"/>
              </a:spcAft>
              <a:buClr>
                <a:schemeClr val="accent1"/>
              </a:buClr>
              <a:buSzPts val="1400"/>
              <a:buFont typeface="Kanit"/>
              <a:buAutoNum type="arabicPeriod"/>
            </a:pPr>
            <a:r>
              <a:rPr lang="en" b="1">
                <a:solidFill>
                  <a:schemeClr val="accent1"/>
                </a:solidFill>
                <a:latin typeface="Kanit"/>
                <a:ea typeface="Kanit"/>
                <a:cs typeface="Kanit"/>
                <a:sym typeface="Kanit"/>
              </a:rPr>
              <a:t>Hand placement feedback</a:t>
            </a:r>
            <a:endParaRPr b="1">
              <a:solidFill>
                <a:schemeClr val="accent1"/>
              </a:solidFill>
              <a:latin typeface="Kanit"/>
              <a:ea typeface="Kanit"/>
              <a:cs typeface="Kanit"/>
              <a:sym typeface="Kanit"/>
            </a:endParaRPr>
          </a:p>
          <a:p>
            <a:pPr marL="914400" lvl="1" indent="-317500" algn="l" rtl="0">
              <a:spcBef>
                <a:spcPts val="0"/>
              </a:spcBef>
              <a:spcAft>
                <a:spcPts val="0"/>
              </a:spcAft>
              <a:buClr>
                <a:schemeClr val="accent1"/>
              </a:buClr>
              <a:buSzPts val="1400"/>
              <a:buFont typeface="Kanit"/>
              <a:buAutoNum type="alphaLcPeriod"/>
            </a:pPr>
            <a:r>
              <a:rPr lang="en">
                <a:solidFill>
                  <a:schemeClr val="accent1"/>
                </a:solidFill>
                <a:latin typeface="Kanit"/>
                <a:ea typeface="Kanit"/>
                <a:cs typeface="Kanit"/>
                <a:sym typeface="Kanit"/>
              </a:rPr>
              <a:t>Design &amp; Print sternum/xyphoid process for tactile feedback</a:t>
            </a:r>
            <a:endParaRPr>
              <a:solidFill>
                <a:schemeClr val="accent1"/>
              </a:solidFill>
              <a:latin typeface="Kanit"/>
              <a:ea typeface="Kanit"/>
              <a:cs typeface="Kanit"/>
              <a:sym typeface="Kanit"/>
            </a:endParaRPr>
          </a:p>
          <a:p>
            <a:pPr marL="914400" lvl="1" indent="-317500" algn="l" rtl="0">
              <a:spcBef>
                <a:spcPts val="0"/>
              </a:spcBef>
              <a:spcAft>
                <a:spcPts val="0"/>
              </a:spcAft>
              <a:buClr>
                <a:schemeClr val="accent1"/>
              </a:buClr>
              <a:buSzPts val="1400"/>
              <a:buFont typeface="Kanit"/>
              <a:buAutoNum type="alphaLcPeriod"/>
            </a:pPr>
            <a:r>
              <a:rPr lang="en">
                <a:solidFill>
                  <a:schemeClr val="accent1"/>
                </a:solidFill>
                <a:latin typeface="Kanit"/>
                <a:ea typeface="Kanit"/>
                <a:cs typeface="Kanit"/>
                <a:sym typeface="Kanit"/>
              </a:rPr>
              <a:t>Design &amp; Implement hand placement sensor</a:t>
            </a:r>
            <a:endParaRPr>
              <a:solidFill>
                <a:schemeClr val="accent1"/>
              </a:solidFill>
              <a:latin typeface="Kanit"/>
              <a:ea typeface="Kanit"/>
              <a:cs typeface="Kanit"/>
              <a:sym typeface="Kanit"/>
            </a:endParaRPr>
          </a:p>
          <a:p>
            <a:pPr marL="457200" lvl="0" indent="-317500" algn="l" rtl="0">
              <a:spcBef>
                <a:spcPts val="0"/>
              </a:spcBef>
              <a:spcAft>
                <a:spcPts val="0"/>
              </a:spcAft>
              <a:buClr>
                <a:schemeClr val="accent1"/>
              </a:buClr>
              <a:buSzPts val="1400"/>
              <a:buFont typeface="Kanit"/>
              <a:buAutoNum type="arabicPeriod"/>
            </a:pPr>
            <a:r>
              <a:rPr lang="en" b="1">
                <a:solidFill>
                  <a:schemeClr val="accent1"/>
                </a:solidFill>
                <a:latin typeface="Kanit"/>
                <a:ea typeface="Kanit"/>
                <a:cs typeface="Kanit"/>
                <a:sym typeface="Kanit"/>
              </a:rPr>
              <a:t>Assess &amp; Tune usability</a:t>
            </a:r>
            <a:endParaRPr b="1">
              <a:solidFill>
                <a:schemeClr val="accent1"/>
              </a:solidFill>
              <a:latin typeface="Kanit"/>
              <a:ea typeface="Kanit"/>
              <a:cs typeface="Kanit"/>
              <a:sym typeface="Kanit"/>
            </a:endParaRPr>
          </a:p>
          <a:p>
            <a:pPr marL="914400" lvl="1" indent="-317500" algn="l" rtl="0">
              <a:spcBef>
                <a:spcPts val="0"/>
              </a:spcBef>
              <a:spcAft>
                <a:spcPts val="0"/>
              </a:spcAft>
              <a:buClr>
                <a:schemeClr val="accent1"/>
              </a:buClr>
              <a:buSzPts val="1400"/>
              <a:buFont typeface="Kanit"/>
              <a:buAutoNum type="alphaLcPeriod"/>
            </a:pPr>
            <a:r>
              <a:rPr lang="en">
                <a:solidFill>
                  <a:schemeClr val="accent1"/>
                </a:solidFill>
                <a:latin typeface="Kanit"/>
                <a:ea typeface="Kanit"/>
                <a:cs typeface="Kanit"/>
                <a:sym typeface="Kanit"/>
              </a:rPr>
              <a:t>Physical operations of Object</a:t>
            </a:r>
            <a:endParaRPr>
              <a:solidFill>
                <a:schemeClr val="accent1"/>
              </a:solidFill>
              <a:latin typeface="Kanit"/>
              <a:ea typeface="Kanit"/>
              <a:cs typeface="Kanit"/>
              <a:sym typeface="Kanit"/>
            </a:endParaRPr>
          </a:p>
          <a:p>
            <a:pPr marL="914400" lvl="1" indent="-317500" algn="l" rtl="0">
              <a:spcBef>
                <a:spcPts val="0"/>
              </a:spcBef>
              <a:spcAft>
                <a:spcPts val="0"/>
              </a:spcAft>
              <a:buClr>
                <a:schemeClr val="accent1"/>
              </a:buClr>
              <a:buSzPts val="1400"/>
              <a:buFont typeface="Kanit"/>
              <a:buAutoNum type="alphaLcPeriod"/>
            </a:pPr>
            <a:r>
              <a:rPr lang="en">
                <a:solidFill>
                  <a:schemeClr val="accent1"/>
                </a:solidFill>
                <a:latin typeface="Kanit"/>
                <a:ea typeface="Kanit"/>
                <a:cs typeface="Kanit"/>
                <a:sym typeface="Kanit"/>
              </a:rPr>
              <a:t>Efficient placement and information selections for Feedback interface</a:t>
            </a:r>
            <a:endParaRPr>
              <a:solidFill>
                <a:schemeClr val="accent1"/>
              </a:solidFill>
              <a:latin typeface="Kanit"/>
              <a:ea typeface="Kanit"/>
              <a:cs typeface="Kanit"/>
              <a:sym typeface="Kanit"/>
            </a:endParaRPr>
          </a:p>
          <a:p>
            <a:pPr marL="0" lvl="0" indent="0" algn="l" rtl="0">
              <a:spcBef>
                <a:spcPts val="0"/>
              </a:spcBef>
              <a:spcAft>
                <a:spcPts val="0"/>
              </a:spcAft>
              <a:buNone/>
            </a:pPr>
            <a:endParaRPr>
              <a:latin typeface="Montserrat"/>
              <a:ea typeface="Montserrat"/>
              <a:cs typeface="Montserrat"/>
              <a:sym typeface="Montserrat"/>
            </a:endParaRPr>
          </a:p>
          <a:p>
            <a:pPr marL="0" lvl="0" indent="0" algn="l" rtl="0">
              <a:spcBef>
                <a:spcPts val="0"/>
              </a:spcBef>
              <a:spcAft>
                <a:spcPts val="0"/>
              </a:spcAft>
              <a:buNone/>
            </a:pPr>
            <a:endParaRPr>
              <a:latin typeface="Montserrat"/>
              <a:ea typeface="Montserrat"/>
              <a:cs typeface="Montserrat"/>
              <a:sym typeface="Montserrat"/>
            </a:endParaRPr>
          </a:p>
        </p:txBody>
      </p:sp>
      <p:sp>
        <p:nvSpPr>
          <p:cNvPr id="645" name="Google Shape;645;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354"/>
        <p:cNvGrpSpPr/>
        <p:nvPr/>
      </p:nvGrpSpPr>
      <p:grpSpPr>
        <a:xfrm>
          <a:off x="0" y="0"/>
          <a:ext cx="0" cy="0"/>
          <a:chOff x="0" y="0"/>
          <a:chExt cx="0" cy="0"/>
        </a:xfrm>
      </p:grpSpPr>
      <p:sp>
        <p:nvSpPr>
          <p:cNvPr id="355" name="Google Shape;355;p36"/>
          <p:cNvSpPr/>
          <p:nvPr/>
        </p:nvSpPr>
        <p:spPr>
          <a:xfrm rot="-7839141">
            <a:off x="3634556" y="3656314"/>
            <a:ext cx="910236" cy="677273"/>
          </a:xfrm>
          <a:custGeom>
            <a:avLst/>
            <a:gdLst/>
            <a:ahLst/>
            <a:cxnLst/>
            <a:rect l="l" t="t" r="r" b="b"/>
            <a:pathLst>
              <a:path w="49852" h="37093" extrusionOk="0">
                <a:moveTo>
                  <a:pt x="27103" y="0"/>
                </a:moveTo>
                <a:cubicBezTo>
                  <a:pt x="22256" y="0"/>
                  <a:pt x="17336" y="1522"/>
                  <a:pt x="13404" y="4557"/>
                </a:cubicBezTo>
                <a:cubicBezTo>
                  <a:pt x="5622" y="10558"/>
                  <a:pt x="1" y="24707"/>
                  <a:pt x="8085" y="32711"/>
                </a:cubicBezTo>
                <a:cubicBezTo>
                  <a:pt x="11180" y="35777"/>
                  <a:pt x="15588" y="37092"/>
                  <a:pt x="19994" y="37092"/>
                </a:cubicBezTo>
                <a:cubicBezTo>
                  <a:pt x="21294" y="37092"/>
                  <a:pt x="22593" y="36978"/>
                  <a:pt x="23858" y="36760"/>
                </a:cubicBezTo>
                <a:cubicBezTo>
                  <a:pt x="35086" y="34807"/>
                  <a:pt x="49851" y="26829"/>
                  <a:pt x="45895" y="13243"/>
                </a:cubicBezTo>
                <a:cubicBezTo>
                  <a:pt x="43523" y="5108"/>
                  <a:pt x="36593" y="744"/>
                  <a:pt x="29125" y="89"/>
                </a:cubicBezTo>
                <a:cubicBezTo>
                  <a:pt x="28454" y="30"/>
                  <a:pt x="27779" y="0"/>
                  <a:pt x="27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rot="6299985">
            <a:off x="4703480" y="3657417"/>
            <a:ext cx="693180" cy="748221"/>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rot="-5400000">
            <a:off x="4704338" y="1496131"/>
            <a:ext cx="693227" cy="748272"/>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3780875" y="2607556"/>
            <a:ext cx="693227" cy="748272"/>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rot="2412081">
            <a:off x="4594905" y="2643074"/>
            <a:ext cx="910191" cy="677239"/>
          </a:xfrm>
          <a:custGeom>
            <a:avLst/>
            <a:gdLst/>
            <a:ahLst/>
            <a:cxnLst/>
            <a:rect l="l" t="t" r="r" b="b"/>
            <a:pathLst>
              <a:path w="49852" h="37093" extrusionOk="0">
                <a:moveTo>
                  <a:pt x="27103" y="0"/>
                </a:moveTo>
                <a:cubicBezTo>
                  <a:pt x="22256" y="0"/>
                  <a:pt x="17336" y="1522"/>
                  <a:pt x="13404" y="4557"/>
                </a:cubicBezTo>
                <a:cubicBezTo>
                  <a:pt x="5622" y="10558"/>
                  <a:pt x="1" y="24707"/>
                  <a:pt x="8085" y="32711"/>
                </a:cubicBezTo>
                <a:cubicBezTo>
                  <a:pt x="11180" y="35777"/>
                  <a:pt x="15588" y="37092"/>
                  <a:pt x="19994" y="37092"/>
                </a:cubicBezTo>
                <a:cubicBezTo>
                  <a:pt x="21294" y="37092"/>
                  <a:pt x="22593" y="36978"/>
                  <a:pt x="23858" y="36760"/>
                </a:cubicBezTo>
                <a:cubicBezTo>
                  <a:pt x="35086" y="34807"/>
                  <a:pt x="49851" y="26829"/>
                  <a:pt x="45895" y="13243"/>
                </a:cubicBezTo>
                <a:cubicBezTo>
                  <a:pt x="43523" y="5108"/>
                  <a:pt x="36593" y="744"/>
                  <a:pt x="29125" y="89"/>
                </a:cubicBezTo>
                <a:cubicBezTo>
                  <a:pt x="28454" y="30"/>
                  <a:pt x="27779" y="0"/>
                  <a:pt x="27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3633825" y="1531673"/>
            <a:ext cx="910173" cy="677225"/>
          </a:xfrm>
          <a:custGeom>
            <a:avLst/>
            <a:gdLst/>
            <a:ahLst/>
            <a:cxnLst/>
            <a:rect l="l" t="t" r="r" b="b"/>
            <a:pathLst>
              <a:path w="49852" h="37093" extrusionOk="0">
                <a:moveTo>
                  <a:pt x="27103" y="0"/>
                </a:moveTo>
                <a:cubicBezTo>
                  <a:pt x="22256" y="0"/>
                  <a:pt x="17336" y="1522"/>
                  <a:pt x="13404" y="4557"/>
                </a:cubicBezTo>
                <a:cubicBezTo>
                  <a:pt x="5622" y="10558"/>
                  <a:pt x="1" y="24707"/>
                  <a:pt x="8085" y="32711"/>
                </a:cubicBezTo>
                <a:cubicBezTo>
                  <a:pt x="11180" y="35777"/>
                  <a:pt x="15588" y="37092"/>
                  <a:pt x="19994" y="37092"/>
                </a:cubicBezTo>
                <a:cubicBezTo>
                  <a:pt x="21294" y="37092"/>
                  <a:pt x="22593" y="36978"/>
                  <a:pt x="23858" y="36760"/>
                </a:cubicBezTo>
                <a:cubicBezTo>
                  <a:pt x="35086" y="34807"/>
                  <a:pt x="49851" y="26829"/>
                  <a:pt x="45895" y="13243"/>
                </a:cubicBezTo>
                <a:cubicBezTo>
                  <a:pt x="43523" y="5108"/>
                  <a:pt x="36593" y="744"/>
                  <a:pt x="29125" y="89"/>
                </a:cubicBezTo>
                <a:cubicBezTo>
                  <a:pt x="28454" y="30"/>
                  <a:pt x="27779" y="0"/>
                  <a:pt x="27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txBox="1">
            <a:spLocks noGrp="1"/>
          </p:cNvSpPr>
          <p:nvPr>
            <p:ph type="title"/>
          </p:nvPr>
        </p:nvSpPr>
        <p:spPr>
          <a:xfrm>
            <a:off x="713225" y="539500"/>
            <a:ext cx="7717500" cy="6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rPr>
              <a:t>Agenda</a:t>
            </a:r>
            <a:endParaRPr>
              <a:solidFill>
                <a:schemeClr val="accent2"/>
              </a:solidFill>
            </a:endParaRPr>
          </a:p>
        </p:txBody>
      </p:sp>
      <p:sp>
        <p:nvSpPr>
          <p:cNvPr id="362" name="Google Shape;362;p36"/>
          <p:cNvSpPr txBox="1">
            <a:spLocks noGrp="1"/>
          </p:cNvSpPr>
          <p:nvPr>
            <p:ph type="subTitle" idx="1"/>
          </p:nvPr>
        </p:nvSpPr>
        <p:spPr>
          <a:xfrm>
            <a:off x="715906" y="1614825"/>
            <a:ext cx="2728800" cy="3969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solidFill>
                  <a:schemeClr val="accent2"/>
                </a:solidFill>
              </a:rPr>
              <a:t>The Challenge</a:t>
            </a:r>
            <a:endParaRPr>
              <a:solidFill>
                <a:schemeClr val="accent2"/>
              </a:solidFill>
            </a:endParaRPr>
          </a:p>
        </p:txBody>
      </p:sp>
      <p:sp>
        <p:nvSpPr>
          <p:cNvPr id="363" name="Google Shape;363;p36"/>
          <p:cNvSpPr txBox="1">
            <a:spLocks noGrp="1"/>
          </p:cNvSpPr>
          <p:nvPr>
            <p:ph type="title" idx="3"/>
          </p:nvPr>
        </p:nvSpPr>
        <p:spPr>
          <a:xfrm>
            <a:off x="3780390" y="1659072"/>
            <a:ext cx="632700" cy="4224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01</a:t>
            </a:r>
            <a:endParaRPr/>
          </a:p>
        </p:txBody>
      </p:sp>
      <p:sp>
        <p:nvSpPr>
          <p:cNvPr id="364" name="Google Shape;364;p36"/>
          <p:cNvSpPr txBox="1">
            <a:spLocks noGrp="1"/>
          </p:cNvSpPr>
          <p:nvPr>
            <p:ph type="subTitle" idx="4"/>
          </p:nvPr>
        </p:nvSpPr>
        <p:spPr>
          <a:xfrm>
            <a:off x="208450" y="2555500"/>
            <a:ext cx="3246900" cy="3933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solidFill>
                  <a:schemeClr val="accent2"/>
                </a:solidFill>
              </a:rPr>
              <a:t>Design Challenge Framework</a:t>
            </a:r>
            <a:endParaRPr>
              <a:solidFill>
                <a:schemeClr val="accent2"/>
              </a:solidFill>
            </a:endParaRPr>
          </a:p>
        </p:txBody>
      </p:sp>
      <p:sp>
        <p:nvSpPr>
          <p:cNvPr id="365" name="Google Shape;365;p36"/>
          <p:cNvSpPr txBox="1">
            <a:spLocks noGrp="1"/>
          </p:cNvSpPr>
          <p:nvPr>
            <p:ph type="title" idx="6"/>
          </p:nvPr>
        </p:nvSpPr>
        <p:spPr>
          <a:xfrm>
            <a:off x="3780840" y="2753433"/>
            <a:ext cx="630900" cy="4206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02</a:t>
            </a:r>
            <a:endParaRPr/>
          </a:p>
        </p:txBody>
      </p:sp>
      <p:sp>
        <p:nvSpPr>
          <p:cNvPr id="366" name="Google Shape;366;p36"/>
          <p:cNvSpPr txBox="1">
            <a:spLocks noGrp="1"/>
          </p:cNvSpPr>
          <p:nvPr>
            <p:ph type="subTitle" idx="7"/>
          </p:nvPr>
        </p:nvSpPr>
        <p:spPr>
          <a:xfrm>
            <a:off x="5688746" y="1616625"/>
            <a:ext cx="27420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accent2"/>
                </a:solidFill>
              </a:rPr>
              <a:t>Project Goals &amp; Constraints</a:t>
            </a:r>
            <a:endParaRPr>
              <a:solidFill>
                <a:schemeClr val="accent2"/>
              </a:solidFill>
            </a:endParaRPr>
          </a:p>
        </p:txBody>
      </p:sp>
      <p:sp>
        <p:nvSpPr>
          <p:cNvPr id="367" name="Google Shape;367;p36"/>
          <p:cNvSpPr txBox="1">
            <a:spLocks noGrp="1"/>
          </p:cNvSpPr>
          <p:nvPr>
            <p:ph type="title" idx="9"/>
          </p:nvPr>
        </p:nvSpPr>
        <p:spPr>
          <a:xfrm>
            <a:off x="4732667" y="1659972"/>
            <a:ext cx="630900" cy="4206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04</a:t>
            </a:r>
            <a:endParaRPr/>
          </a:p>
        </p:txBody>
      </p:sp>
      <p:sp>
        <p:nvSpPr>
          <p:cNvPr id="368" name="Google Shape;368;p36"/>
          <p:cNvSpPr txBox="1">
            <a:spLocks noGrp="1"/>
          </p:cNvSpPr>
          <p:nvPr>
            <p:ph type="subTitle" idx="13"/>
          </p:nvPr>
        </p:nvSpPr>
        <p:spPr>
          <a:xfrm>
            <a:off x="5688275" y="2555502"/>
            <a:ext cx="2742000" cy="693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accent2"/>
                </a:solidFill>
              </a:rPr>
              <a:t>Proof of Concept Design </a:t>
            </a:r>
            <a:endParaRPr>
              <a:solidFill>
                <a:schemeClr val="accent2"/>
              </a:solidFill>
            </a:endParaRPr>
          </a:p>
        </p:txBody>
      </p:sp>
      <p:sp>
        <p:nvSpPr>
          <p:cNvPr id="369" name="Google Shape;369;p36"/>
          <p:cNvSpPr txBox="1">
            <a:spLocks noGrp="1"/>
          </p:cNvSpPr>
          <p:nvPr>
            <p:ph type="title" idx="15"/>
          </p:nvPr>
        </p:nvSpPr>
        <p:spPr>
          <a:xfrm>
            <a:off x="4732205" y="2753433"/>
            <a:ext cx="630900" cy="4206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05</a:t>
            </a:r>
            <a:endParaRPr/>
          </a:p>
        </p:txBody>
      </p:sp>
      <p:sp>
        <p:nvSpPr>
          <p:cNvPr id="370" name="Google Shape;370;p36"/>
          <p:cNvSpPr txBox="1">
            <a:spLocks noGrp="1"/>
          </p:cNvSpPr>
          <p:nvPr>
            <p:ph type="subTitle" idx="16"/>
          </p:nvPr>
        </p:nvSpPr>
        <p:spPr>
          <a:xfrm>
            <a:off x="718301" y="3721172"/>
            <a:ext cx="2736900" cy="3933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a:solidFill>
                  <a:schemeClr val="accent2"/>
                </a:solidFill>
              </a:rPr>
              <a:t>User Groups &amp; Needs</a:t>
            </a:r>
            <a:endParaRPr>
              <a:solidFill>
                <a:schemeClr val="accent2"/>
              </a:solidFill>
            </a:endParaRPr>
          </a:p>
        </p:txBody>
      </p:sp>
      <p:sp>
        <p:nvSpPr>
          <p:cNvPr id="371" name="Google Shape;371;p36"/>
          <p:cNvSpPr txBox="1">
            <a:spLocks noGrp="1"/>
          </p:cNvSpPr>
          <p:nvPr>
            <p:ph type="title" idx="18"/>
          </p:nvPr>
        </p:nvSpPr>
        <p:spPr>
          <a:xfrm>
            <a:off x="3780840" y="3769783"/>
            <a:ext cx="630900" cy="4206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03</a:t>
            </a:r>
            <a:endParaRPr/>
          </a:p>
        </p:txBody>
      </p:sp>
      <p:sp>
        <p:nvSpPr>
          <p:cNvPr id="372" name="Google Shape;372;p36"/>
          <p:cNvSpPr txBox="1">
            <a:spLocks noGrp="1"/>
          </p:cNvSpPr>
          <p:nvPr>
            <p:ph type="subTitle" idx="19"/>
          </p:nvPr>
        </p:nvSpPr>
        <p:spPr>
          <a:xfrm>
            <a:off x="5688283" y="3721172"/>
            <a:ext cx="27420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accent2"/>
                </a:solidFill>
              </a:rPr>
              <a:t>Our Roadmap</a:t>
            </a:r>
            <a:endParaRPr>
              <a:solidFill>
                <a:schemeClr val="accent2"/>
              </a:solidFill>
            </a:endParaRPr>
          </a:p>
        </p:txBody>
      </p:sp>
      <p:sp>
        <p:nvSpPr>
          <p:cNvPr id="373" name="Google Shape;373;p36"/>
          <p:cNvSpPr txBox="1">
            <a:spLocks noGrp="1"/>
          </p:cNvSpPr>
          <p:nvPr>
            <p:ph type="title" idx="21"/>
          </p:nvPr>
        </p:nvSpPr>
        <p:spPr>
          <a:xfrm>
            <a:off x="4732205" y="3769783"/>
            <a:ext cx="630900" cy="4206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06</a:t>
            </a:r>
            <a:endParaRPr/>
          </a:p>
        </p:txBody>
      </p:sp>
      <p:sp>
        <p:nvSpPr>
          <p:cNvPr id="374" name="Google Shape;374;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2</a:t>
            </a:fld>
            <a:endParaRPr/>
          </a:p>
        </p:txBody>
      </p:sp>
      <p:pic>
        <p:nvPicPr>
          <p:cNvPr id="375" name="Google Shape;375;p36"/>
          <p:cNvPicPr preferRelativeResize="0"/>
          <p:nvPr/>
        </p:nvPicPr>
        <p:blipFill>
          <a:blip r:embed="rId3">
            <a:alphaModFix/>
          </a:blip>
          <a:stretch>
            <a:fillRect/>
          </a:stretch>
        </p:blipFill>
        <p:spPr>
          <a:xfrm>
            <a:off x="8367897" y="4673800"/>
            <a:ext cx="462005" cy="3932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7"/>
          <p:cNvSpPr txBox="1">
            <a:spLocks noGrp="1"/>
          </p:cNvSpPr>
          <p:nvPr>
            <p:ph type="title"/>
          </p:nvPr>
        </p:nvSpPr>
        <p:spPr>
          <a:xfrm>
            <a:off x="713225" y="539500"/>
            <a:ext cx="7717500" cy="63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The Challenge</a:t>
            </a:r>
            <a:endParaRPr/>
          </a:p>
        </p:txBody>
      </p:sp>
      <p:sp>
        <p:nvSpPr>
          <p:cNvPr id="381" name="Google Shape;381;p37"/>
          <p:cNvSpPr txBox="1">
            <a:spLocks noGrp="1"/>
          </p:cNvSpPr>
          <p:nvPr>
            <p:ph type="subTitle" idx="3"/>
          </p:nvPr>
        </p:nvSpPr>
        <p:spPr>
          <a:xfrm>
            <a:off x="758825" y="1628988"/>
            <a:ext cx="2887800" cy="667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accent2"/>
                </a:solidFill>
              </a:rPr>
              <a:t>CRP For All</a:t>
            </a:r>
            <a:endParaRPr>
              <a:solidFill>
                <a:schemeClr val="accent2"/>
              </a:solidFill>
            </a:endParaRPr>
          </a:p>
        </p:txBody>
      </p:sp>
      <p:sp>
        <p:nvSpPr>
          <p:cNvPr id="382" name="Google Shape;382;p37"/>
          <p:cNvSpPr txBox="1">
            <a:spLocks noGrp="1"/>
          </p:cNvSpPr>
          <p:nvPr>
            <p:ph type="subTitle" idx="4"/>
          </p:nvPr>
        </p:nvSpPr>
        <p:spPr>
          <a:xfrm>
            <a:off x="758825" y="2141500"/>
            <a:ext cx="4025700" cy="16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1"/>
                </a:solidFill>
                <a:latin typeface="Kanit"/>
                <a:ea typeface="Kanit"/>
                <a:cs typeface="Kanit"/>
                <a:sym typeface="Kanit"/>
              </a:rPr>
              <a:t>How Might We create a </a:t>
            </a:r>
            <a:r>
              <a:rPr lang="en" sz="2000" b="1">
                <a:solidFill>
                  <a:schemeClr val="accent1"/>
                </a:solidFill>
                <a:latin typeface="Kanit"/>
                <a:ea typeface="Kanit"/>
                <a:cs typeface="Kanit"/>
                <a:sym typeface="Kanit"/>
              </a:rPr>
              <a:t>low-cost</a:t>
            </a:r>
            <a:r>
              <a:rPr lang="en" sz="2000">
                <a:solidFill>
                  <a:schemeClr val="accent1"/>
                </a:solidFill>
                <a:latin typeface="Kanit"/>
                <a:ea typeface="Kanit"/>
                <a:cs typeface="Kanit"/>
                <a:sym typeface="Kanit"/>
              </a:rPr>
              <a:t> version of a CPR model that appropriately simulates the </a:t>
            </a:r>
            <a:r>
              <a:rPr lang="en" sz="2000" b="1">
                <a:solidFill>
                  <a:schemeClr val="accent1"/>
                </a:solidFill>
                <a:latin typeface="Kanit"/>
                <a:ea typeface="Kanit"/>
                <a:cs typeface="Kanit"/>
                <a:sym typeface="Kanit"/>
              </a:rPr>
              <a:t>compression force</a:t>
            </a:r>
            <a:r>
              <a:rPr lang="en" sz="2000">
                <a:solidFill>
                  <a:schemeClr val="accent1"/>
                </a:solidFill>
                <a:latin typeface="Kanit"/>
                <a:ea typeface="Kanit"/>
                <a:cs typeface="Kanit"/>
                <a:sym typeface="Kanit"/>
              </a:rPr>
              <a:t> and </a:t>
            </a:r>
            <a:r>
              <a:rPr lang="en" sz="2000" b="1">
                <a:solidFill>
                  <a:schemeClr val="accent1"/>
                </a:solidFill>
                <a:latin typeface="Kanit"/>
                <a:ea typeface="Kanit"/>
                <a:cs typeface="Kanit"/>
                <a:sym typeface="Kanit"/>
              </a:rPr>
              <a:t>depth</a:t>
            </a:r>
            <a:r>
              <a:rPr lang="en" sz="2000">
                <a:solidFill>
                  <a:schemeClr val="accent1"/>
                </a:solidFill>
                <a:latin typeface="Kanit"/>
                <a:ea typeface="Kanit"/>
                <a:cs typeface="Kanit"/>
                <a:sym typeface="Kanit"/>
              </a:rPr>
              <a:t> required for high-quality CPR?</a:t>
            </a:r>
            <a:endParaRPr sz="2200">
              <a:solidFill>
                <a:schemeClr val="accent1"/>
              </a:solidFill>
              <a:latin typeface="Kanit"/>
              <a:ea typeface="Kanit"/>
              <a:cs typeface="Kanit"/>
              <a:sym typeface="Kanit"/>
            </a:endParaRPr>
          </a:p>
        </p:txBody>
      </p:sp>
      <p:sp>
        <p:nvSpPr>
          <p:cNvPr id="383" name="Google Shape;383;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3</a:t>
            </a:fld>
            <a:endParaRPr/>
          </a:p>
        </p:txBody>
      </p:sp>
      <p:pic>
        <p:nvPicPr>
          <p:cNvPr id="384" name="Google Shape;384;p37"/>
          <p:cNvPicPr preferRelativeResize="0"/>
          <p:nvPr/>
        </p:nvPicPr>
        <p:blipFill>
          <a:blip r:embed="rId3">
            <a:alphaModFix/>
          </a:blip>
          <a:stretch>
            <a:fillRect/>
          </a:stretch>
        </p:blipFill>
        <p:spPr>
          <a:xfrm>
            <a:off x="6097925" y="2519402"/>
            <a:ext cx="2625900" cy="1878900"/>
          </a:xfrm>
          <a:prstGeom prst="roundRect">
            <a:avLst>
              <a:gd name="adj" fmla="val 16667"/>
            </a:avLst>
          </a:prstGeom>
          <a:noFill/>
          <a:ln>
            <a:noFill/>
          </a:ln>
        </p:spPr>
      </p:pic>
      <p:pic>
        <p:nvPicPr>
          <p:cNvPr id="385" name="Google Shape;385;p37"/>
          <p:cNvPicPr preferRelativeResize="0"/>
          <p:nvPr/>
        </p:nvPicPr>
        <p:blipFill rotWithShape="1">
          <a:blip r:embed="rId4">
            <a:alphaModFix/>
          </a:blip>
          <a:srcRect t="8684"/>
          <a:stretch/>
        </p:blipFill>
        <p:spPr>
          <a:xfrm>
            <a:off x="4731353" y="866200"/>
            <a:ext cx="2575500" cy="2146500"/>
          </a:xfrm>
          <a:prstGeom prst="roundRect">
            <a:avLst>
              <a:gd name="adj" fmla="val 16667"/>
            </a:avLst>
          </a:prstGeom>
          <a:noFill/>
          <a:ln>
            <a:noFill/>
          </a:ln>
        </p:spPr>
      </p:pic>
      <p:pic>
        <p:nvPicPr>
          <p:cNvPr id="386" name="Google Shape;386;p37"/>
          <p:cNvPicPr preferRelativeResize="0"/>
          <p:nvPr/>
        </p:nvPicPr>
        <p:blipFill>
          <a:blip r:embed="rId5">
            <a:alphaModFix/>
          </a:blip>
          <a:stretch>
            <a:fillRect/>
          </a:stretch>
        </p:blipFill>
        <p:spPr>
          <a:xfrm>
            <a:off x="8367897" y="4673800"/>
            <a:ext cx="462005" cy="3932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38"/>
          <p:cNvSpPr/>
          <p:nvPr/>
        </p:nvSpPr>
        <p:spPr>
          <a:xfrm rot="2412216">
            <a:off x="6703722" y="1482065"/>
            <a:ext cx="780982" cy="581099"/>
          </a:xfrm>
          <a:custGeom>
            <a:avLst/>
            <a:gdLst/>
            <a:ahLst/>
            <a:cxnLst/>
            <a:rect l="l" t="t" r="r" b="b"/>
            <a:pathLst>
              <a:path w="49852" h="37093" extrusionOk="0">
                <a:moveTo>
                  <a:pt x="27103" y="0"/>
                </a:moveTo>
                <a:cubicBezTo>
                  <a:pt x="22256" y="0"/>
                  <a:pt x="17336" y="1522"/>
                  <a:pt x="13404" y="4557"/>
                </a:cubicBezTo>
                <a:cubicBezTo>
                  <a:pt x="5622" y="10558"/>
                  <a:pt x="1" y="24707"/>
                  <a:pt x="8085" y="32711"/>
                </a:cubicBezTo>
                <a:cubicBezTo>
                  <a:pt x="11180" y="35777"/>
                  <a:pt x="15588" y="37092"/>
                  <a:pt x="19994" y="37092"/>
                </a:cubicBezTo>
                <a:cubicBezTo>
                  <a:pt x="21294" y="37092"/>
                  <a:pt x="22593" y="36978"/>
                  <a:pt x="23858" y="36760"/>
                </a:cubicBezTo>
                <a:cubicBezTo>
                  <a:pt x="35086" y="34807"/>
                  <a:pt x="49851" y="26829"/>
                  <a:pt x="45895" y="13243"/>
                </a:cubicBezTo>
                <a:cubicBezTo>
                  <a:pt x="43523" y="5108"/>
                  <a:pt x="36593" y="744"/>
                  <a:pt x="29125" y="89"/>
                </a:cubicBezTo>
                <a:cubicBezTo>
                  <a:pt x="28454" y="30"/>
                  <a:pt x="27779" y="0"/>
                  <a:pt x="27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8"/>
          <p:cNvSpPr/>
          <p:nvPr/>
        </p:nvSpPr>
        <p:spPr>
          <a:xfrm rot="6299986">
            <a:off x="6805406" y="3055177"/>
            <a:ext cx="594707" cy="641928"/>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8"/>
          <p:cNvSpPr txBox="1">
            <a:spLocks noGrp="1"/>
          </p:cNvSpPr>
          <p:nvPr>
            <p:ph type="title"/>
          </p:nvPr>
        </p:nvSpPr>
        <p:spPr>
          <a:xfrm>
            <a:off x="713225" y="539500"/>
            <a:ext cx="7717500" cy="63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User Groups &amp; Needs</a:t>
            </a:r>
            <a:endParaRPr/>
          </a:p>
        </p:txBody>
      </p:sp>
      <p:sp>
        <p:nvSpPr>
          <p:cNvPr id="394" name="Google Shape;394;p38"/>
          <p:cNvSpPr txBox="1">
            <a:spLocks noGrp="1"/>
          </p:cNvSpPr>
          <p:nvPr>
            <p:ph type="subTitle" idx="1"/>
          </p:nvPr>
        </p:nvSpPr>
        <p:spPr>
          <a:xfrm>
            <a:off x="932366" y="3661174"/>
            <a:ext cx="2226000" cy="492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Organizations</a:t>
            </a:r>
            <a:endParaRPr/>
          </a:p>
        </p:txBody>
      </p:sp>
      <p:sp>
        <p:nvSpPr>
          <p:cNvPr id="395" name="Google Shape;395;p38"/>
          <p:cNvSpPr txBox="1">
            <a:spLocks noGrp="1"/>
          </p:cNvSpPr>
          <p:nvPr>
            <p:ph type="subTitle" idx="2"/>
          </p:nvPr>
        </p:nvSpPr>
        <p:spPr>
          <a:xfrm>
            <a:off x="928225" y="4032575"/>
            <a:ext cx="2223900" cy="84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latin typeface="Kanit"/>
                <a:ea typeface="Kanit"/>
                <a:cs typeface="Kanit"/>
                <a:sym typeface="Kanit"/>
              </a:rPr>
              <a:t>Govt. workers, corporate employees.</a:t>
            </a:r>
            <a:endParaRPr>
              <a:latin typeface="Kanit"/>
              <a:ea typeface="Kanit"/>
              <a:cs typeface="Kanit"/>
              <a:sym typeface="Kanit"/>
            </a:endParaRPr>
          </a:p>
          <a:p>
            <a:pPr marL="0" lvl="0" indent="0" algn="ctr" rtl="0">
              <a:spcBef>
                <a:spcPts val="0"/>
              </a:spcBef>
              <a:spcAft>
                <a:spcPts val="0"/>
              </a:spcAft>
              <a:buNone/>
            </a:pPr>
            <a:r>
              <a:rPr lang="en">
                <a:latin typeface="Kanit"/>
                <a:ea typeface="Kanit"/>
                <a:cs typeface="Kanit"/>
                <a:sym typeface="Kanit"/>
              </a:rPr>
              <a:t>Bystander CPR</a:t>
            </a:r>
            <a:endParaRPr>
              <a:latin typeface="Kanit"/>
              <a:ea typeface="Kanit"/>
              <a:cs typeface="Kanit"/>
              <a:sym typeface="Kanit"/>
            </a:endParaRPr>
          </a:p>
        </p:txBody>
      </p:sp>
      <p:sp>
        <p:nvSpPr>
          <p:cNvPr id="396" name="Google Shape;396;p38"/>
          <p:cNvSpPr txBox="1">
            <a:spLocks noGrp="1"/>
          </p:cNvSpPr>
          <p:nvPr>
            <p:ph type="subTitle" idx="3"/>
          </p:nvPr>
        </p:nvSpPr>
        <p:spPr>
          <a:xfrm>
            <a:off x="3462700" y="3661174"/>
            <a:ext cx="2226000" cy="492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PLS &amp; Trainers</a:t>
            </a:r>
            <a:endParaRPr/>
          </a:p>
        </p:txBody>
      </p:sp>
      <p:sp>
        <p:nvSpPr>
          <p:cNvPr id="397" name="Google Shape;397;p38"/>
          <p:cNvSpPr txBox="1">
            <a:spLocks noGrp="1"/>
          </p:cNvSpPr>
          <p:nvPr>
            <p:ph type="subTitle" idx="4"/>
          </p:nvPr>
        </p:nvSpPr>
        <p:spPr>
          <a:xfrm>
            <a:off x="3458550" y="4032575"/>
            <a:ext cx="2223900" cy="7407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0"/>
              </a:spcAft>
              <a:buNone/>
            </a:pPr>
            <a:r>
              <a:rPr lang="en">
                <a:latin typeface="Kanit"/>
                <a:ea typeface="Kanit"/>
                <a:cs typeface="Kanit"/>
                <a:sym typeface="Kanit"/>
              </a:rPr>
              <a:t>Running and administering bystander CPR trainings.</a:t>
            </a:r>
            <a:endParaRPr>
              <a:latin typeface="Kanit"/>
              <a:ea typeface="Kanit"/>
              <a:cs typeface="Kanit"/>
              <a:sym typeface="Kanit"/>
            </a:endParaRPr>
          </a:p>
        </p:txBody>
      </p:sp>
      <p:sp>
        <p:nvSpPr>
          <p:cNvPr id="398" name="Google Shape;398;p38"/>
          <p:cNvSpPr txBox="1">
            <a:spLocks noGrp="1"/>
          </p:cNvSpPr>
          <p:nvPr>
            <p:ph type="subTitle" idx="5"/>
          </p:nvPr>
        </p:nvSpPr>
        <p:spPr>
          <a:xfrm>
            <a:off x="5986409" y="3661174"/>
            <a:ext cx="2226000" cy="492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General Public</a:t>
            </a:r>
            <a:endParaRPr/>
          </a:p>
        </p:txBody>
      </p:sp>
      <p:sp>
        <p:nvSpPr>
          <p:cNvPr id="399" name="Google Shape;399;p38"/>
          <p:cNvSpPr txBox="1">
            <a:spLocks noGrp="1"/>
          </p:cNvSpPr>
          <p:nvPr>
            <p:ph type="subTitle" idx="6"/>
          </p:nvPr>
        </p:nvSpPr>
        <p:spPr>
          <a:xfrm>
            <a:off x="5982275" y="4032575"/>
            <a:ext cx="2223900" cy="84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latin typeface="Kanit"/>
                <a:ea typeface="Kanit"/>
                <a:cs typeface="Kanit"/>
                <a:sym typeface="Kanit"/>
              </a:rPr>
              <a:t>Any layperson trainee in PLS </a:t>
            </a:r>
            <a:r>
              <a:rPr lang="en">
                <a:solidFill>
                  <a:schemeClr val="accent1"/>
                </a:solidFill>
                <a:latin typeface="Kanit"/>
                <a:ea typeface="Kanit"/>
                <a:cs typeface="Kanit"/>
                <a:sym typeface="Kanit"/>
              </a:rPr>
              <a:t>Bystander CPR </a:t>
            </a:r>
            <a:r>
              <a:rPr lang="en">
                <a:latin typeface="Kanit"/>
                <a:ea typeface="Kanit"/>
                <a:cs typeface="Kanit"/>
                <a:sym typeface="Kanit"/>
              </a:rPr>
              <a:t>programs </a:t>
            </a:r>
            <a:endParaRPr>
              <a:latin typeface="Kanit"/>
              <a:ea typeface="Kanit"/>
              <a:cs typeface="Kanit"/>
              <a:sym typeface="Kanit"/>
            </a:endParaRPr>
          </a:p>
        </p:txBody>
      </p:sp>
      <p:sp>
        <p:nvSpPr>
          <p:cNvPr id="400" name="Google Shape;400;p38"/>
          <p:cNvSpPr txBox="1">
            <a:spLocks noGrp="1"/>
          </p:cNvSpPr>
          <p:nvPr>
            <p:ph type="subTitle" idx="7"/>
          </p:nvPr>
        </p:nvSpPr>
        <p:spPr>
          <a:xfrm>
            <a:off x="935678" y="2031075"/>
            <a:ext cx="2226000" cy="492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School Children</a:t>
            </a:r>
            <a:endParaRPr/>
          </a:p>
        </p:txBody>
      </p:sp>
      <p:sp>
        <p:nvSpPr>
          <p:cNvPr id="401" name="Google Shape;401;p38"/>
          <p:cNvSpPr txBox="1">
            <a:spLocks noGrp="1"/>
          </p:cNvSpPr>
          <p:nvPr>
            <p:ph type="subTitle" idx="8"/>
          </p:nvPr>
        </p:nvSpPr>
        <p:spPr>
          <a:xfrm>
            <a:off x="931538" y="2402551"/>
            <a:ext cx="2223900" cy="652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latin typeface="Kanit"/>
                <a:ea typeface="Kanit"/>
                <a:cs typeface="Kanit"/>
                <a:sym typeface="Kanit"/>
              </a:rPr>
              <a:t>6-12th Grade. </a:t>
            </a:r>
            <a:endParaRPr>
              <a:latin typeface="Kanit"/>
              <a:ea typeface="Kanit"/>
              <a:cs typeface="Kanit"/>
              <a:sym typeface="Kanit"/>
            </a:endParaRPr>
          </a:p>
          <a:p>
            <a:pPr marL="0" lvl="0" indent="0" algn="ctr" rtl="0">
              <a:spcBef>
                <a:spcPts val="0"/>
              </a:spcBef>
              <a:spcAft>
                <a:spcPts val="0"/>
              </a:spcAft>
              <a:buNone/>
            </a:pPr>
            <a:r>
              <a:rPr lang="en">
                <a:latin typeface="Kanit"/>
                <a:ea typeface="Kanit"/>
                <a:cs typeface="Kanit"/>
                <a:sym typeface="Kanit"/>
              </a:rPr>
              <a:t>Bystander CPR</a:t>
            </a:r>
            <a:endParaRPr>
              <a:latin typeface="Kanit"/>
              <a:ea typeface="Kanit"/>
              <a:cs typeface="Kanit"/>
              <a:sym typeface="Kanit"/>
            </a:endParaRPr>
          </a:p>
        </p:txBody>
      </p:sp>
      <p:sp>
        <p:nvSpPr>
          <p:cNvPr id="402" name="Google Shape;402;p38"/>
          <p:cNvSpPr txBox="1">
            <a:spLocks noGrp="1"/>
          </p:cNvSpPr>
          <p:nvPr>
            <p:ph type="subTitle" idx="9"/>
          </p:nvPr>
        </p:nvSpPr>
        <p:spPr>
          <a:xfrm>
            <a:off x="3466012" y="2031075"/>
            <a:ext cx="2226000" cy="492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College Students</a:t>
            </a:r>
            <a:endParaRPr/>
          </a:p>
        </p:txBody>
      </p:sp>
      <p:sp>
        <p:nvSpPr>
          <p:cNvPr id="403" name="Google Shape;403;p38"/>
          <p:cNvSpPr txBox="1">
            <a:spLocks noGrp="1"/>
          </p:cNvSpPr>
          <p:nvPr>
            <p:ph type="subTitle" idx="13"/>
          </p:nvPr>
        </p:nvSpPr>
        <p:spPr>
          <a:xfrm>
            <a:off x="3461872" y="2402551"/>
            <a:ext cx="2223900" cy="652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latin typeface="Kanit"/>
                <a:ea typeface="Kanit"/>
                <a:cs typeface="Kanit"/>
                <a:sym typeface="Kanit"/>
              </a:rPr>
              <a:t>Pre-Med Students. Bystander CPR </a:t>
            </a:r>
            <a:endParaRPr>
              <a:latin typeface="Kanit"/>
              <a:ea typeface="Kanit"/>
              <a:cs typeface="Kanit"/>
              <a:sym typeface="Kanit"/>
            </a:endParaRPr>
          </a:p>
        </p:txBody>
      </p:sp>
      <p:sp>
        <p:nvSpPr>
          <p:cNvPr id="404" name="Google Shape;404;p38"/>
          <p:cNvSpPr txBox="1">
            <a:spLocks noGrp="1"/>
          </p:cNvSpPr>
          <p:nvPr>
            <p:ph type="subTitle" idx="14"/>
          </p:nvPr>
        </p:nvSpPr>
        <p:spPr>
          <a:xfrm>
            <a:off x="5989722" y="2031075"/>
            <a:ext cx="2226000" cy="492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Medical Students</a:t>
            </a:r>
            <a:endParaRPr/>
          </a:p>
        </p:txBody>
      </p:sp>
      <p:sp>
        <p:nvSpPr>
          <p:cNvPr id="405" name="Google Shape;405;p38"/>
          <p:cNvSpPr txBox="1">
            <a:spLocks noGrp="1"/>
          </p:cNvSpPr>
          <p:nvPr>
            <p:ph type="subTitle" idx="15"/>
          </p:nvPr>
        </p:nvSpPr>
        <p:spPr>
          <a:xfrm>
            <a:off x="5985575" y="2402550"/>
            <a:ext cx="2223900" cy="740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latin typeface="Kanit"/>
                <a:ea typeface="Kanit"/>
                <a:cs typeface="Kanit"/>
                <a:sym typeface="Kanit"/>
              </a:rPr>
              <a:t>Early year students. Bystander &amp; Clinical CPR</a:t>
            </a:r>
            <a:endParaRPr>
              <a:latin typeface="Kanit"/>
              <a:ea typeface="Kanit"/>
              <a:cs typeface="Kanit"/>
              <a:sym typeface="Kanit"/>
            </a:endParaRPr>
          </a:p>
        </p:txBody>
      </p:sp>
      <p:sp>
        <p:nvSpPr>
          <p:cNvPr id="406" name="Google Shape;406;p38"/>
          <p:cNvSpPr/>
          <p:nvPr/>
        </p:nvSpPr>
        <p:spPr>
          <a:xfrm rot="-7839053">
            <a:off x="4181522" y="3085642"/>
            <a:ext cx="780936" cy="581065"/>
          </a:xfrm>
          <a:custGeom>
            <a:avLst/>
            <a:gdLst/>
            <a:ahLst/>
            <a:cxnLst/>
            <a:rect l="l" t="t" r="r" b="b"/>
            <a:pathLst>
              <a:path w="49852" h="37093" extrusionOk="0">
                <a:moveTo>
                  <a:pt x="27103" y="0"/>
                </a:moveTo>
                <a:cubicBezTo>
                  <a:pt x="22256" y="0"/>
                  <a:pt x="17336" y="1522"/>
                  <a:pt x="13404" y="4557"/>
                </a:cubicBezTo>
                <a:cubicBezTo>
                  <a:pt x="5622" y="10558"/>
                  <a:pt x="1" y="24707"/>
                  <a:pt x="8085" y="32711"/>
                </a:cubicBezTo>
                <a:cubicBezTo>
                  <a:pt x="11180" y="35777"/>
                  <a:pt x="15588" y="37092"/>
                  <a:pt x="19994" y="37092"/>
                </a:cubicBezTo>
                <a:cubicBezTo>
                  <a:pt x="21294" y="37092"/>
                  <a:pt x="22593" y="36978"/>
                  <a:pt x="23858" y="36760"/>
                </a:cubicBezTo>
                <a:cubicBezTo>
                  <a:pt x="35086" y="34807"/>
                  <a:pt x="49851" y="26829"/>
                  <a:pt x="45895" y="13243"/>
                </a:cubicBezTo>
                <a:cubicBezTo>
                  <a:pt x="43523" y="5108"/>
                  <a:pt x="36593" y="744"/>
                  <a:pt x="29125" y="89"/>
                </a:cubicBezTo>
                <a:cubicBezTo>
                  <a:pt x="28454" y="30"/>
                  <a:pt x="27779" y="0"/>
                  <a:pt x="27103" y="0"/>
                </a:cubicBezTo>
                <a:close/>
              </a:path>
            </a:pathLst>
          </a:custGeom>
          <a:solidFill>
            <a:srgbClr val="E94A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8"/>
          <p:cNvSpPr/>
          <p:nvPr/>
        </p:nvSpPr>
        <p:spPr>
          <a:xfrm>
            <a:off x="1626073" y="1482051"/>
            <a:ext cx="780932" cy="581062"/>
          </a:xfrm>
          <a:custGeom>
            <a:avLst/>
            <a:gdLst/>
            <a:ahLst/>
            <a:cxnLst/>
            <a:rect l="l" t="t" r="r" b="b"/>
            <a:pathLst>
              <a:path w="49852" h="37093" extrusionOk="0">
                <a:moveTo>
                  <a:pt x="27103" y="0"/>
                </a:moveTo>
                <a:cubicBezTo>
                  <a:pt x="22256" y="0"/>
                  <a:pt x="17336" y="1522"/>
                  <a:pt x="13404" y="4557"/>
                </a:cubicBezTo>
                <a:cubicBezTo>
                  <a:pt x="5622" y="10558"/>
                  <a:pt x="1" y="24707"/>
                  <a:pt x="8085" y="32711"/>
                </a:cubicBezTo>
                <a:cubicBezTo>
                  <a:pt x="11180" y="35777"/>
                  <a:pt x="15588" y="37092"/>
                  <a:pt x="19994" y="37092"/>
                </a:cubicBezTo>
                <a:cubicBezTo>
                  <a:pt x="21294" y="37092"/>
                  <a:pt x="22593" y="36978"/>
                  <a:pt x="23858" y="36760"/>
                </a:cubicBezTo>
                <a:cubicBezTo>
                  <a:pt x="35086" y="34807"/>
                  <a:pt x="49851" y="26829"/>
                  <a:pt x="45895" y="13243"/>
                </a:cubicBezTo>
                <a:cubicBezTo>
                  <a:pt x="43523" y="5108"/>
                  <a:pt x="36593" y="744"/>
                  <a:pt x="29125" y="89"/>
                </a:cubicBezTo>
                <a:cubicBezTo>
                  <a:pt x="28454" y="30"/>
                  <a:pt x="27779" y="0"/>
                  <a:pt x="27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 name="Google Shape;408;p38"/>
          <p:cNvGrpSpPr/>
          <p:nvPr/>
        </p:nvGrpSpPr>
        <p:grpSpPr>
          <a:xfrm>
            <a:off x="6950203" y="3202894"/>
            <a:ext cx="305074" cy="346525"/>
            <a:chOff x="-28069875" y="3175300"/>
            <a:chExt cx="260725" cy="296150"/>
          </a:xfrm>
        </p:grpSpPr>
        <p:sp>
          <p:nvSpPr>
            <p:cNvPr id="409" name="Google Shape;409;p38"/>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8"/>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8"/>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8"/>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8"/>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8"/>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8"/>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8"/>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8"/>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38"/>
          <p:cNvSpPr/>
          <p:nvPr/>
        </p:nvSpPr>
        <p:spPr>
          <a:xfrm rot="-3404276">
            <a:off x="1747988" y="3055148"/>
            <a:ext cx="594791" cy="642020"/>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 name="Google Shape;419;p38"/>
          <p:cNvGrpSpPr/>
          <p:nvPr/>
        </p:nvGrpSpPr>
        <p:grpSpPr>
          <a:xfrm>
            <a:off x="6950562" y="1599620"/>
            <a:ext cx="294017" cy="345618"/>
            <a:chOff x="-27691025" y="3175300"/>
            <a:chExt cx="251275" cy="295375"/>
          </a:xfrm>
        </p:grpSpPr>
        <p:sp>
          <p:nvSpPr>
            <p:cNvPr id="420" name="Google Shape;420;p38"/>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D4E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8"/>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8"/>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8"/>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38"/>
          <p:cNvSpPr/>
          <p:nvPr/>
        </p:nvSpPr>
        <p:spPr>
          <a:xfrm rot="-5400000">
            <a:off x="4240678" y="1412990"/>
            <a:ext cx="670108" cy="642064"/>
          </a:xfrm>
          <a:custGeom>
            <a:avLst/>
            <a:gdLst/>
            <a:ahLst/>
            <a:cxnLst/>
            <a:rect l="l" t="t" r="r" b="b"/>
            <a:pathLst>
              <a:path w="36409" h="39300" extrusionOk="0">
                <a:moveTo>
                  <a:pt x="9000" y="1"/>
                </a:moveTo>
                <a:cubicBezTo>
                  <a:pt x="7677" y="1"/>
                  <a:pt x="6409" y="150"/>
                  <a:pt x="5254" y="503"/>
                </a:cubicBezTo>
                <a:cubicBezTo>
                  <a:pt x="2607" y="1316"/>
                  <a:pt x="630" y="3255"/>
                  <a:pt x="328" y="7066"/>
                </a:cubicBezTo>
                <a:cubicBezTo>
                  <a:pt x="1" y="11089"/>
                  <a:pt x="1599" y="15334"/>
                  <a:pt x="2621" y="19159"/>
                </a:cubicBezTo>
                <a:cubicBezTo>
                  <a:pt x="4075" y="24622"/>
                  <a:pt x="1023" y="31632"/>
                  <a:pt x="4677" y="36439"/>
                </a:cubicBezTo>
                <a:cubicBezTo>
                  <a:pt x="6244" y="38503"/>
                  <a:pt x="8737" y="39299"/>
                  <a:pt x="11525" y="39299"/>
                </a:cubicBezTo>
                <a:cubicBezTo>
                  <a:pt x="16968" y="39299"/>
                  <a:pt x="23532" y="36262"/>
                  <a:pt x="26504" y="33688"/>
                </a:cubicBezTo>
                <a:cubicBezTo>
                  <a:pt x="32754" y="28304"/>
                  <a:pt x="36408" y="18295"/>
                  <a:pt x="31837" y="10906"/>
                </a:cubicBezTo>
                <a:cubicBezTo>
                  <a:pt x="29412" y="6988"/>
                  <a:pt x="25365" y="4289"/>
                  <a:pt x="21054" y="2678"/>
                </a:cubicBezTo>
                <a:cubicBezTo>
                  <a:pt x="17671" y="1421"/>
                  <a:pt x="13077" y="1"/>
                  <a:pt x="90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 name="Google Shape;425;p38"/>
          <p:cNvGrpSpPr/>
          <p:nvPr/>
        </p:nvGrpSpPr>
        <p:grpSpPr>
          <a:xfrm>
            <a:off x="1831089" y="1603686"/>
            <a:ext cx="370879" cy="337755"/>
            <a:chOff x="-40378075" y="3267450"/>
            <a:chExt cx="317425" cy="289075"/>
          </a:xfrm>
        </p:grpSpPr>
        <p:sp>
          <p:nvSpPr>
            <p:cNvPr id="426" name="Google Shape;426;p3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38"/>
          <p:cNvGrpSpPr/>
          <p:nvPr/>
        </p:nvGrpSpPr>
        <p:grpSpPr>
          <a:xfrm>
            <a:off x="1840892" y="3201621"/>
            <a:ext cx="352886" cy="349133"/>
            <a:chOff x="4263650" y="3963700"/>
            <a:chExt cx="298550" cy="295375"/>
          </a:xfrm>
        </p:grpSpPr>
        <p:sp>
          <p:nvSpPr>
            <p:cNvPr id="431" name="Google Shape;431;p38"/>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8"/>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38"/>
          <p:cNvGrpSpPr/>
          <p:nvPr/>
        </p:nvGrpSpPr>
        <p:grpSpPr>
          <a:xfrm>
            <a:off x="4405081" y="1575703"/>
            <a:ext cx="342358" cy="348410"/>
            <a:chOff x="-40372575" y="3604550"/>
            <a:chExt cx="311150" cy="316650"/>
          </a:xfrm>
        </p:grpSpPr>
        <p:sp>
          <p:nvSpPr>
            <p:cNvPr id="439" name="Google Shape;439;p3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38"/>
          <p:cNvSpPr/>
          <p:nvPr/>
        </p:nvSpPr>
        <p:spPr>
          <a:xfrm>
            <a:off x="4402358" y="3279594"/>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 name="Google Shape;443;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4</a:t>
            </a:fld>
            <a:endParaRPr/>
          </a:p>
        </p:txBody>
      </p:sp>
      <p:sp>
        <p:nvSpPr>
          <p:cNvPr id="444" name="Google Shape;444;p38"/>
          <p:cNvSpPr/>
          <p:nvPr/>
        </p:nvSpPr>
        <p:spPr>
          <a:xfrm>
            <a:off x="903538" y="1380963"/>
            <a:ext cx="2226000" cy="1610700"/>
          </a:xfrm>
          <a:prstGeom prst="roundRect">
            <a:avLst>
              <a:gd name="adj" fmla="val 16667"/>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45" name="Google Shape;445;p38"/>
          <p:cNvPicPr preferRelativeResize="0"/>
          <p:nvPr/>
        </p:nvPicPr>
        <p:blipFill>
          <a:blip r:embed="rId3">
            <a:alphaModFix/>
          </a:blip>
          <a:stretch>
            <a:fillRect/>
          </a:stretch>
        </p:blipFill>
        <p:spPr>
          <a:xfrm>
            <a:off x="8367897" y="4673800"/>
            <a:ext cx="462005" cy="3932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39"/>
          <p:cNvSpPr txBox="1">
            <a:spLocks noGrp="1"/>
          </p:cNvSpPr>
          <p:nvPr>
            <p:ph type="title"/>
          </p:nvPr>
        </p:nvSpPr>
        <p:spPr>
          <a:xfrm>
            <a:off x="713225" y="539500"/>
            <a:ext cx="7717500" cy="63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Design Challenge Framework</a:t>
            </a:r>
            <a:endParaRPr/>
          </a:p>
        </p:txBody>
      </p:sp>
      <p:pic>
        <p:nvPicPr>
          <p:cNvPr id="451" name="Google Shape;451;p39"/>
          <p:cNvPicPr preferRelativeResize="0"/>
          <p:nvPr/>
        </p:nvPicPr>
        <p:blipFill rotWithShape="1">
          <a:blip r:embed="rId3">
            <a:alphaModFix/>
          </a:blip>
          <a:srcRect t="2619" b="3165"/>
          <a:stretch/>
        </p:blipFill>
        <p:spPr>
          <a:xfrm>
            <a:off x="6111775" y="1148725"/>
            <a:ext cx="2445000" cy="3215700"/>
          </a:xfrm>
          <a:prstGeom prst="roundRect">
            <a:avLst>
              <a:gd name="adj" fmla="val 16667"/>
            </a:avLst>
          </a:prstGeom>
          <a:noFill/>
          <a:ln>
            <a:noFill/>
          </a:ln>
        </p:spPr>
      </p:pic>
      <p:sp>
        <p:nvSpPr>
          <p:cNvPr id="452" name="Google Shape;452;p39"/>
          <p:cNvSpPr txBox="1"/>
          <p:nvPr/>
        </p:nvSpPr>
        <p:spPr>
          <a:xfrm>
            <a:off x="1535288" y="3623050"/>
            <a:ext cx="3534000" cy="178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accent2"/>
                </a:solidFill>
                <a:latin typeface="Kanit"/>
                <a:ea typeface="Kanit"/>
                <a:cs typeface="Kanit"/>
                <a:sym typeface="Kanit"/>
              </a:rPr>
              <a:t>Needs:</a:t>
            </a:r>
            <a:endParaRPr b="1">
              <a:solidFill>
                <a:schemeClr val="accent2"/>
              </a:solidFill>
              <a:latin typeface="Kanit"/>
              <a:ea typeface="Kanit"/>
              <a:cs typeface="Kanit"/>
              <a:sym typeface="Kanit"/>
            </a:endParaRPr>
          </a:p>
          <a:p>
            <a:pPr marL="914400" lvl="0" indent="-317500" algn="l" rtl="0">
              <a:spcBef>
                <a:spcPts val="0"/>
              </a:spcBef>
              <a:spcAft>
                <a:spcPts val="0"/>
              </a:spcAft>
              <a:buClr>
                <a:schemeClr val="accent1"/>
              </a:buClr>
              <a:buSzPts val="1400"/>
              <a:buFont typeface="Kanit"/>
              <a:buChar char="❏"/>
            </a:pPr>
            <a:r>
              <a:rPr lang="en" sz="1200">
                <a:solidFill>
                  <a:schemeClr val="accent1"/>
                </a:solidFill>
                <a:latin typeface="Kanit"/>
                <a:ea typeface="Kanit"/>
                <a:cs typeface="Kanit"/>
                <a:sym typeface="Kanit"/>
              </a:rPr>
              <a:t>Building empowerment/confidence</a:t>
            </a:r>
            <a:endParaRPr sz="1200">
              <a:solidFill>
                <a:schemeClr val="accent1"/>
              </a:solidFill>
              <a:latin typeface="Kanit"/>
              <a:ea typeface="Kanit"/>
              <a:cs typeface="Kanit"/>
              <a:sym typeface="Kanit"/>
            </a:endParaRPr>
          </a:p>
          <a:p>
            <a:pPr marL="914400" lvl="0" indent="-304800" algn="l" rtl="0">
              <a:spcBef>
                <a:spcPts val="0"/>
              </a:spcBef>
              <a:spcAft>
                <a:spcPts val="0"/>
              </a:spcAft>
              <a:buClr>
                <a:schemeClr val="accent1"/>
              </a:buClr>
              <a:buSzPts val="1200"/>
              <a:buFont typeface="Kanit"/>
              <a:buChar char="❏"/>
            </a:pPr>
            <a:r>
              <a:rPr lang="en" sz="1200">
                <a:solidFill>
                  <a:schemeClr val="accent1"/>
                </a:solidFill>
                <a:latin typeface="Kanit"/>
                <a:ea typeface="Kanit"/>
                <a:cs typeface="Kanit"/>
                <a:sym typeface="Kanit"/>
              </a:rPr>
              <a:t>Increase engagement</a:t>
            </a:r>
            <a:endParaRPr sz="1200">
              <a:solidFill>
                <a:schemeClr val="accent1"/>
              </a:solidFill>
              <a:latin typeface="Kanit"/>
              <a:ea typeface="Kanit"/>
              <a:cs typeface="Kanit"/>
              <a:sym typeface="Kanit"/>
            </a:endParaRPr>
          </a:p>
          <a:p>
            <a:pPr marL="914400" lvl="0" indent="-304800" algn="l" rtl="0">
              <a:spcBef>
                <a:spcPts val="0"/>
              </a:spcBef>
              <a:spcAft>
                <a:spcPts val="0"/>
              </a:spcAft>
              <a:buClr>
                <a:schemeClr val="accent1"/>
              </a:buClr>
              <a:buSzPts val="1200"/>
              <a:buFont typeface="Kanit"/>
              <a:buChar char="❏"/>
            </a:pPr>
            <a:r>
              <a:rPr lang="en" sz="1200">
                <a:solidFill>
                  <a:schemeClr val="accent1"/>
                </a:solidFill>
                <a:latin typeface="Kanit"/>
                <a:ea typeface="Kanit"/>
                <a:cs typeface="Kanit"/>
                <a:sym typeface="Kanit"/>
              </a:rPr>
              <a:t>Help build accuracy</a:t>
            </a:r>
            <a:endParaRPr sz="1200">
              <a:solidFill>
                <a:schemeClr val="accent1"/>
              </a:solidFill>
              <a:latin typeface="Kanit"/>
              <a:ea typeface="Kanit"/>
              <a:cs typeface="Kanit"/>
              <a:sym typeface="Kanit"/>
            </a:endParaRPr>
          </a:p>
          <a:p>
            <a:pPr marL="914400" lvl="0" indent="-304800" algn="l" rtl="0">
              <a:spcBef>
                <a:spcPts val="0"/>
              </a:spcBef>
              <a:spcAft>
                <a:spcPts val="0"/>
              </a:spcAft>
              <a:buClr>
                <a:schemeClr val="accent1"/>
              </a:buClr>
              <a:buSzPts val="1200"/>
              <a:buFont typeface="Kanit"/>
              <a:buChar char="❏"/>
            </a:pPr>
            <a:r>
              <a:rPr lang="en" sz="1200">
                <a:solidFill>
                  <a:schemeClr val="accent1"/>
                </a:solidFill>
                <a:latin typeface="Kanit"/>
                <a:ea typeface="Kanit"/>
                <a:cs typeface="Kanit"/>
                <a:sym typeface="Kanit"/>
              </a:rPr>
              <a:t>Enhance self-monitoring</a:t>
            </a:r>
            <a:endParaRPr sz="1200">
              <a:solidFill>
                <a:schemeClr val="accent1"/>
              </a:solidFill>
              <a:latin typeface="Kanit"/>
              <a:ea typeface="Kanit"/>
              <a:cs typeface="Kanit"/>
              <a:sym typeface="Kanit"/>
            </a:endParaRPr>
          </a:p>
          <a:p>
            <a:pPr marL="914400" lvl="0" indent="-304800" algn="l" rtl="0">
              <a:spcBef>
                <a:spcPts val="0"/>
              </a:spcBef>
              <a:spcAft>
                <a:spcPts val="0"/>
              </a:spcAft>
              <a:buClr>
                <a:schemeClr val="accent1"/>
              </a:buClr>
              <a:buSzPts val="1200"/>
              <a:buFont typeface="Kanit"/>
              <a:buChar char="❏"/>
            </a:pPr>
            <a:r>
              <a:rPr lang="en" sz="1200">
                <a:solidFill>
                  <a:schemeClr val="accent1"/>
                </a:solidFill>
                <a:latin typeface="Kanit"/>
                <a:ea typeface="Kanit"/>
                <a:cs typeface="Kanit"/>
                <a:sym typeface="Kanit"/>
              </a:rPr>
              <a:t>Quick feedback</a:t>
            </a:r>
            <a:endParaRPr sz="1200">
              <a:solidFill>
                <a:schemeClr val="accent1"/>
              </a:solidFill>
              <a:latin typeface="Kanit"/>
              <a:ea typeface="Kanit"/>
              <a:cs typeface="Kanit"/>
              <a:sym typeface="Kanit"/>
            </a:endParaRPr>
          </a:p>
          <a:p>
            <a:pPr marL="0" lvl="0" indent="0" algn="l" rtl="0">
              <a:spcBef>
                <a:spcPts val="0"/>
              </a:spcBef>
              <a:spcAft>
                <a:spcPts val="0"/>
              </a:spcAft>
              <a:buNone/>
            </a:pPr>
            <a:endParaRPr>
              <a:solidFill>
                <a:schemeClr val="accent1"/>
              </a:solidFill>
              <a:latin typeface="Kanit"/>
              <a:ea typeface="Kanit"/>
              <a:cs typeface="Kanit"/>
              <a:sym typeface="Kanit"/>
            </a:endParaRPr>
          </a:p>
          <a:p>
            <a:pPr marL="0" lvl="0" indent="0" algn="l" rtl="0">
              <a:spcBef>
                <a:spcPts val="0"/>
              </a:spcBef>
              <a:spcAft>
                <a:spcPts val="0"/>
              </a:spcAft>
              <a:buNone/>
            </a:pPr>
            <a:endParaRPr>
              <a:latin typeface="Montserrat"/>
              <a:ea typeface="Montserrat"/>
              <a:cs typeface="Montserrat"/>
              <a:sym typeface="Montserrat"/>
            </a:endParaRPr>
          </a:p>
        </p:txBody>
      </p:sp>
      <p:sp>
        <p:nvSpPr>
          <p:cNvPr id="453" name="Google Shape;453;p39"/>
          <p:cNvSpPr/>
          <p:nvPr/>
        </p:nvSpPr>
        <p:spPr>
          <a:xfrm>
            <a:off x="3185000" y="3562050"/>
            <a:ext cx="234600" cy="268200"/>
          </a:xfrm>
          <a:prstGeom prst="down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D85C6"/>
              </a:solidFill>
              <a:highlight>
                <a:schemeClr val="accent1"/>
              </a:highlight>
            </a:endParaRPr>
          </a:p>
        </p:txBody>
      </p:sp>
      <p:graphicFrame>
        <p:nvGraphicFramePr>
          <p:cNvPr id="454" name="Google Shape;454;p39"/>
          <p:cNvGraphicFramePr/>
          <p:nvPr/>
        </p:nvGraphicFramePr>
        <p:xfrm>
          <a:off x="789425" y="1603038"/>
          <a:ext cx="5178125" cy="1828740"/>
        </p:xfrm>
        <a:graphic>
          <a:graphicData uri="http://schemas.openxmlformats.org/drawingml/2006/table">
            <a:tbl>
              <a:tblPr>
                <a:noFill/>
                <a:tableStyleId>{01528DF1-FB6B-4B2B-A592-F3C267AB7D63}</a:tableStyleId>
              </a:tblPr>
              <a:tblGrid>
                <a:gridCol w="2524175">
                  <a:extLst>
                    <a:ext uri="{9D8B030D-6E8A-4147-A177-3AD203B41FA5}">
                      <a16:colId xmlns:a16="http://schemas.microsoft.com/office/drawing/2014/main" val="20000"/>
                    </a:ext>
                  </a:extLst>
                </a:gridCol>
                <a:gridCol w="265395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200">
                          <a:solidFill>
                            <a:schemeClr val="accent1"/>
                          </a:solidFill>
                          <a:latin typeface="Kanit"/>
                          <a:ea typeface="Kanit"/>
                          <a:cs typeface="Kanit"/>
                          <a:sym typeface="Kanit"/>
                        </a:rPr>
                        <a:t>Says:</a:t>
                      </a:r>
                      <a:endParaRPr sz="1200">
                        <a:solidFill>
                          <a:schemeClr val="accent1"/>
                        </a:solidFill>
                        <a:latin typeface="Kanit"/>
                        <a:ea typeface="Kanit"/>
                        <a:cs typeface="Kanit"/>
                        <a:sym typeface="Kanit"/>
                      </a:endParaRPr>
                    </a:p>
                    <a:p>
                      <a:pPr marL="0" lvl="0" indent="0" algn="l" rtl="0">
                        <a:spcBef>
                          <a:spcPts val="0"/>
                        </a:spcBef>
                        <a:spcAft>
                          <a:spcPts val="0"/>
                        </a:spcAft>
                        <a:buNone/>
                      </a:pPr>
                      <a:r>
                        <a:rPr lang="en" sz="1200">
                          <a:solidFill>
                            <a:schemeClr val="accent1"/>
                          </a:solidFill>
                          <a:latin typeface="Kanit"/>
                          <a:ea typeface="Kanit"/>
                          <a:cs typeface="Kanit"/>
                          <a:sym typeface="Kanit"/>
                        </a:rPr>
                        <a:t>- How do I know when to stop?</a:t>
                      </a:r>
                      <a:endParaRPr sz="1200">
                        <a:solidFill>
                          <a:schemeClr val="accent1"/>
                        </a:solidFill>
                        <a:latin typeface="Kanit"/>
                        <a:ea typeface="Kanit"/>
                        <a:cs typeface="Kanit"/>
                        <a:sym typeface="Kanit"/>
                      </a:endParaRPr>
                    </a:p>
                    <a:p>
                      <a:pPr marL="0" lvl="0" indent="0" algn="l" rtl="0">
                        <a:spcBef>
                          <a:spcPts val="0"/>
                        </a:spcBef>
                        <a:spcAft>
                          <a:spcPts val="0"/>
                        </a:spcAft>
                        <a:buNone/>
                      </a:pPr>
                      <a:r>
                        <a:rPr lang="en" sz="1200" b="1">
                          <a:solidFill>
                            <a:schemeClr val="accent1"/>
                          </a:solidFill>
                          <a:latin typeface="Kanit"/>
                          <a:ea typeface="Kanit"/>
                          <a:cs typeface="Kanit"/>
                          <a:sym typeface="Kanit"/>
                        </a:rPr>
                        <a:t>- Am I doing this correctly?</a:t>
                      </a:r>
                      <a:endParaRPr sz="1200" b="1">
                        <a:solidFill>
                          <a:schemeClr val="accent1"/>
                        </a:solidFill>
                        <a:latin typeface="Kanit"/>
                        <a:ea typeface="Kanit"/>
                        <a:cs typeface="Kanit"/>
                        <a:sym typeface="Kanit"/>
                      </a:endParaRPr>
                    </a:p>
                    <a:p>
                      <a:pPr marL="0" lvl="0" indent="0" algn="l" rtl="0">
                        <a:spcBef>
                          <a:spcPts val="0"/>
                        </a:spcBef>
                        <a:spcAft>
                          <a:spcPts val="0"/>
                        </a:spcAft>
                        <a:buNone/>
                      </a:pPr>
                      <a:r>
                        <a:rPr lang="en" sz="1200">
                          <a:solidFill>
                            <a:schemeClr val="accent1"/>
                          </a:solidFill>
                          <a:latin typeface="Kanit"/>
                          <a:ea typeface="Kanit"/>
                          <a:cs typeface="Kanit"/>
                          <a:sym typeface="Kanit"/>
                        </a:rPr>
                        <a:t>- What comes next?</a:t>
                      </a:r>
                      <a:endParaRPr sz="1200">
                        <a:solidFill>
                          <a:schemeClr val="accent1"/>
                        </a:solidFill>
                        <a:latin typeface="Kanit"/>
                        <a:ea typeface="Kanit"/>
                        <a:cs typeface="Kanit"/>
                        <a:sym typeface="Kanit"/>
                      </a:endParaRPr>
                    </a:p>
                  </a:txBody>
                  <a:tcPr marL="91425" marR="91425" marT="91425" marB="91425"/>
                </a:tc>
                <a:tc>
                  <a:txBody>
                    <a:bodyPr/>
                    <a:lstStyle/>
                    <a:p>
                      <a:pPr marL="0" lvl="0" indent="0" algn="l" rtl="0">
                        <a:spcBef>
                          <a:spcPts val="0"/>
                        </a:spcBef>
                        <a:spcAft>
                          <a:spcPts val="0"/>
                        </a:spcAft>
                        <a:buNone/>
                      </a:pPr>
                      <a:r>
                        <a:rPr lang="en" sz="1200">
                          <a:solidFill>
                            <a:schemeClr val="accent1"/>
                          </a:solidFill>
                          <a:latin typeface="Kanit"/>
                          <a:ea typeface="Kanit"/>
                          <a:cs typeface="Kanit"/>
                          <a:sym typeface="Kanit"/>
                        </a:rPr>
                        <a:t>Thinks:</a:t>
                      </a:r>
                      <a:endParaRPr sz="1200">
                        <a:solidFill>
                          <a:schemeClr val="accent1"/>
                        </a:solidFill>
                        <a:latin typeface="Kanit"/>
                        <a:ea typeface="Kanit"/>
                        <a:cs typeface="Kanit"/>
                        <a:sym typeface="Kanit"/>
                      </a:endParaRPr>
                    </a:p>
                    <a:p>
                      <a:pPr marL="0" lvl="0" indent="0" algn="l" rtl="0">
                        <a:spcBef>
                          <a:spcPts val="0"/>
                        </a:spcBef>
                        <a:spcAft>
                          <a:spcPts val="0"/>
                        </a:spcAft>
                        <a:buNone/>
                      </a:pPr>
                      <a:r>
                        <a:rPr lang="en" sz="1200">
                          <a:solidFill>
                            <a:schemeClr val="accent1"/>
                          </a:solidFill>
                          <a:latin typeface="Kanit"/>
                          <a:ea typeface="Kanit"/>
                          <a:cs typeface="Kanit"/>
                          <a:sym typeface="Kanit"/>
                        </a:rPr>
                        <a:t>- This is messy/gross!</a:t>
                      </a:r>
                      <a:endParaRPr sz="1200">
                        <a:solidFill>
                          <a:schemeClr val="accent1"/>
                        </a:solidFill>
                        <a:latin typeface="Kanit"/>
                        <a:ea typeface="Kanit"/>
                        <a:cs typeface="Kanit"/>
                        <a:sym typeface="Kanit"/>
                      </a:endParaRPr>
                    </a:p>
                    <a:p>
                      <a:pPr marL="0" lvl="0" indent="0" algn="l" rtl="0">
                        <a:spcBef>
                          <a:spcPts val="0"/>
                        </a:spcBef>
                        <a:spcAft>
                          <a:spcPts val="0"/>
                        </a:spcAft>
                        <a:buNone/>
                      </a:pPr>
                      <a:r>
                        <a:rPr lang="en" sz="1200" b="1">
                          <a:solidFill>
                            <a:schemeClr val="accent1"/>
                          </a:solidFill>
                          <a:latin typeface="Kanit"/>
                          <a:ea typeface="Kanit"/>
                          <a:cs typeface="Kanit"/>
                          <a:sym typeface="Kanit"/>
                        </a:rPr>
                        <a:t>- Will this feel the same if I do it on a real person?</a:t>
                      </a:r>
                      <a:endParaRPr sz="1200" b="1"/>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200">
                          <a:solidFill>
                            <a:schemeClr val="accent1"/>
                          </a:solidFill>
                          <a:latin typeface="Kanit"/>
                          <a:ea typeface="Kanit"/>
                          <a:cs typeface="Kanit"/>
                          <a:sym typeface="Kanit"/>
                        </a:rPr>
                        <a:t>Does:</a:t>
                      </a:r>
                      <a:endParaRPr sz="1200">
                        <a:solidFill>
                          <a:schemeClr val="accent1"/>
                        </a:solidFill>
                        <a:latin typeface="Kanit"/>
                        <a:ea typeface="Kanit"/>
                        <a:cs typeface="Kanit"/>
                        <a:sym typeface="Kanit"/>
                      </a:endParaRPr>
                    </a:p>
                    <a:p>
                      <a:pPr marL="0" lvl="0" indent="0" algn="l" rtl="0">
                        <a:spcBef>
                          <a:spcPts val="0"/>
                        </a:spcBef>
                        <a:spcAft>
                          <a:spcPts val="0"/>
                        </a:spcAft>
                        <a:buNone/>
                      </a:pPr>
                      <a:r>
                        <a:rPr lang="en" sz="1200">
                          <a:solidFill>
                            <a:schemeClr val="accent1"/>
                          </a:solidFill>
                          <a:latin typeface="Kanit"/>
                          <a:ea typeface="Kanit"/>
                          <a:cs typeface="Kanit"/>
                          <a:sym typeface="Kanit"/>
                        </a:rPr>
                        <a:t>- </a:t>
                      </a:r>
                      <a:r>
                        <a:rPr lang="en" sz="1200" b="1">
                          <a:solidFill>
                            <a:schemeClr val="accent1"/>
                          </a:solidFill>
                          <a:latin typeface="Kanit"/>
                          <a:ea typeface="Kanit"/>
                          <a:cs typeface="Kanit"/>
                          <a:sym typeface="Kanit"/>
                        </a:rPr>
                        <a:t>Hesitation</a:t>
                      </a:r>
                      <a:r>
                        <a:rPr lang="en" sz="1200">
                          <a:solidFill>
                            <a:schemeClr val="accent1"/>
                          </a:solidFill>
                          <a:latin typeface="Kanit"/>
                          <a:ea typeface="Kanit"/>
                          <a:cs typeface="Kanit"/>
                          <a:sym typeface="Kanit"/>
                        </a:rPr>
                        <a:t> to touch models or germs (Fear of failure).</a:t>
                      </a:r>
                      <a:endParaRPr sz="1200">
                        <a:solidFill>
                          <a:schemeClr val="accent1"/>
                        </a:solidFill>
                        <a:latin typeface="Kanit"/>
                        <a:ea typeface="Kanit"/>
                        <a:cs typeface="Kanit"/>
                        <a:sym typeface="Kanit"/>
                      </a:endParaRPr>
                    </a:p>
                    <a:p>
                      <a:pPr marL="0" lvl="0" indent="0" algn="l" rtl="0">
                        <a:spcBef>
                          <a:spcPts val="0"/>
                        </a:spcBef>
                        <a:spcAft>
                          <a:spcPts val="0"/>
                        </a:spcAft>
                        <a:buNone/>
                      </a:pPr>
                      <a:r>
                        <a:rPr lang="en" sz="1200">
                          <a:solidFill>
                            <a:schemeClr val="accent1"/>
                          </a:solidFill>
                          <a:latin typeface="Kanit"/>
                          <a:ea typeface="Kanit"/>
                          <a:cs typeface="Kanit"/>
                          <a:sym typeface="Kanit"/>
                        </a:rPr>
                        <a:t>- Ask trainer more questions.</a:t>
                      </a:r>
                      <a:endParaRPr sz="1200">
                        <a:solidFill>
                          <a:schemeClr val="accent1"/>
                        </a:solidFill>
                        <a:latin typeface="Kanit"/>
                        <a:ea typeface="Kanit"/>
                        <a:cs typeface="Kanit"/>
                        <a:sym typeface="Kanit"/>
                      </a:endParaRPr>
                    </a:p>
                  </a:txBody>
                  <a:tcPr marL="91425" marR="91425" marT="91425" marB="91425"/>
                </a:tc>
                <a:tc>
                  <a:txBody>
                    <a:bodyPr/>
                    <a:lstStyle/>
                    <a:p>
                      <a:pPr marL="0" lvl="0" indent="0" algn="l" rtl="0">
                        <a:spcBef>
                          <a:spcPts val="0"/>
                        </a:spcBef>
                        <a:spcAft>
                          <a:spcPts val="0"/>
                        </a:spcAft>
                        <a:buNone/>
                      </a:pPr>
                      <a:r>
                        <a:rPr lang="en" sz="1200">
                          <a:solidFill>
                            <a:schemeClr val="accent1"/>
                          </a:solidFill>
                          <a:latin typeface="Kanit"/>
                          <a:ea typeface="Kanit"/>
                          <a:cs typeface="Kanit"/>
                          <a:sym typeface="Kanit"/>
                        </a:rPr>
                        <a:t>Feels:</a:t>
                      </a:r>
                      <a:endParaRPr sz="1200">
                        <a:solidFill>
                          <a:schemeClr val="accent1"/>
                        </a:solidFill>
                        <a:latin typeface="Kanit"/>
                        <a:ea typeface="Kanit"/>
                        <a:cs typeface="Kanit"/>
                        <a:sym typeface="Kanit"/>
                      </a:endParaRPr>
                    </a:p>
                    <a:p>
                      <a:pPr marL="0" lvl="0" indent="0" algn="l" rtl="0">
                        <a:spcBef>
                          <a:spcPts val="0"/>
                        </a:spcBef>
                        <a:spcAft>
                          <a:spcPts val="0"/>
                        </a:spcAft>
                        <a:buNone/>
                      </a:pPr>
                      <a:r>
                        <a:rPr lang="en" sz="1200">
                          <a:solidFill>
                            <a:schemeClr val="accent1"/>
                          </a:solidFill>
                          <a:latin typeface="Kanit"/>
                          <a:ea typeface="Kanit"/>
                          <a:cs typeface="Kanit"/>
                          <a:sym typeface="Kanit"/>
                        </a:rPr>
                        <a:t>- Confused/unsure.</a:t>
                      </a:r>
                      <a:endParaRPr sz="1200">
                        <a:solidFill>
                          <a:schemeClr val="accent1"/>
                        </a:solidFill>
                        <a:latin typeface="Kanit"/>
                        <a:ea typeface="Kanit"/>
                        <a:cs typeface="Kanit"/>
                        <a:sym typeface="Kanit"/>
                      </a:endParaRPr>
                    </a:p>
                    <a:p>
                      <a:pPr marL="0" lvl="0" indent="0" algn="l" rtl="0">
                        <a:spcBef>
                          <a:spcPts val="0"/>
                        </a:spcBef>
                        <a:spcAft>
                          <a:spcPts val="0"/>
                        </a:spcAft>
                        <a:buNone/>
                      </a:pPr>
                      <a:r>
                        <a:rPr lang="en" sz="1200" b="1">
                          <a:solidFill>
                            <a:schemeClr val="accent1"/>
                          </a:solidFill>
                          <a:latin typeface="Kanit"/>
                          <a:ea typeface="Kanit"/>
                          <a:cs typeface="Kanit"/>
                          <a:sym typeface="Kanit"/>
                        </a:rPr>
                        <a:t>- Imposter Syndrome.</a:t>
                      </a:r>
                      <a:endParaRPr sz="1200" b="1">
                        <a:solidFill>
                          <a:schemeClr val="accent1"/>
                        </a:solidFill>
                        <a:latin typeface="Kanit"/>
                        <a:ea typeface="Kanit"/>
                        <a:cs typeface="Kanit"/>
                        <a:sym typeface="Kanit"/>
                      </a:endParaRPr>
                    </a:p>
                    <a:p>
                      <a:pPr marL="0" lvl="0" indent="0" algn="l" rtl="0">
                        <a:spcBef>
                          <a:spcPts val="0"/>
                        </a:spcBef>
                        <a:spcAft>
                          <a:spcPts val="0"/>
                        </a:spcAft>
                        <a:buNone/>
                      </a:pPr>
                      <a:r>
                        <a:rPr lang="en" sz="1200">
                          <a:solidFill>
                            <a:schemeClr val="accent1"/>
                          </a:solidFill>
                          <a:latin typeface="Kanit"/>
                          <a:ea typeface="Kanit"/>
                          <a:cs typeface="Kanit"/>
                          <a:sym typeface="Kanit"/>
                        </a:rPr>
                        <a:t>- Performance Anxiety.</a:t>
                      </a:r>
                      <a:endParaRPr sz="1200">
                        <a:solidFill>
                          <a:schemeClr val="accent1"/>
                        </a:solidFill>
                        <a:latin typeface="Kanit"/>
                        <a:ea typeface="Kanit"/>
                        <a:cs typeface="Kanit"/>
                        <a:sym typeface="Kanit"/>
                      </a:endParaRPr>
                    </a:p>
                  </a:txBody>
                  <a:tcPr marL="91425" marR="91425" marT="91425" marB="91425"/>
                </a:tc>
                <a:extLst>
                  <a:ext uri="{0D108BD9-81ED-4DB2-BD59-A6C34878D82A}">
                    <a16:rowId xmlns:a16="http://schemas.microsoft.com/office/drawing/2014/main" val="10001"/>
                  </a:ext>
                </a:extLst>
              </a:tr>
            </a:tbl>
          </a:graphicData>
        </a:graphic>
      </p:graphicFrame>
      <p:sp>
        <p:nvSpPr>
          <p:cNvPr id="455" name="Google Shape;455;p39"/>
          <p:cNvSpPr txBox="1"/>
          <p:nvPr/>
        </p:nvSpPr>
        <p:spPr>
          <a:xfrm>
            <a:off x="713225" y="1148725"/>
            <a:ext cx="3231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accent1"/>
                </a:solidFill>
                <a:latin typeface="Kanit"/>
                <a:ea typeface="Kanit"/>
                <a:cs typeface="Kanit"/>
                <a:sym typeface="Kanit"/>
              </a:rPr>
              <a:t>Components from empathy mapping:</a:t>
            </a:r>
            <a:endParaRPr>
              <a:solidFill>
                <a:schemeClr val="accent1"/>
              </a:solidFill>
              <a:latin typeface="Kanit"/>
              <a:ea typeface="Kanit"/>
              <a:cs typeface="Kanit"/>
              <a:sym typeface="Kanit"/>
            </a:endParaRPr>
          </a:p>
        </p:txBody>
      </p:sp>
      <p:sp>
        <p:nvSpPr>
          <p:cNvPr id="456" name="Google Shape;456;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5</a:t>
            </a:fld>
            <a:endParaRPr/>
          </a:p>
        </p:txBody>
      </p:sp>
      <p:pic>
        <p:nvPicPr>
          <p:cNvPr id="457" name="Google Shape;457;p39"/>
          <p:cNvPicPr preferRelativeResize="0"/>
          <p:nvPr/>
        </p:nvPicPr>
        <p:blipFill>
          <a:blip r:embed="rId4">
            <a:alphaModFix/>
          </a:blip>
          <a:stretch>
            <a:fillRect/>
          </a:stretch>
        </p:blipFill>
        <p:spPr>
          <a:xfrm>
            <a:off x="8367897" y="4673800"/>
            <a:ext cx="462005" cy="3932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0"/>
          <p:cNvSpPr/>
          <p:nvPr/>
        </p:nvSpPr>
        <p:spPr>
          <a:xfrm>
            <a:off x="6421800" y="-394675"/>
            <a:ext cx="4383600" cy="2420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txBox="1">
            <a:spLocks noGrp="1"/>
          </p:cNvSpPr>
          <p:nvPr>
            <p:ph type="title"/>
          </p:nvPr>
        </p:nvSpPr>
        <p:spPr>
          <a:xfrm>
            <a:off x="389650" y="207375"/>
            <a:ext cx="3961800" cy="63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Interview </a:t>
            </a:r>
            <a:endParaRPr/>
          </a:p>
          <a:p>
            <a:pPr marL="0" lvl="0" indent="0" algn="l" rtl="0">
              <a:spcBef>
                <a:spcPts val="0"/>
              </a:spcBef>
              <a:spcAft>
                <a:spcPts val="0"/>
              </a:spcAft>
              <a:buSzPts val="990"/>
              <a:buNone/>
            </a:pPr>
            <a:r>
              <a:rPr lang="en"/>
              <a:t>Takeaways</a:t>
            </a:r>
            <a:endParaRPr/>
          </a:p>
        </p:txBody>
      </p:sp>
      <p:sp>
        <p:nvSpPr>
          <p:cNvPr id="464" name="Google Shape;464;p40"/>
          <p:cNvSpPr txBox="1"/>
          <p:nvPr/>
        </p:nvSpPr>
        <p:spPr>
          <a:xfrm>
            <a:off x="599175" y="1668475"/>
            <a:ext cx="5982600" cy="333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chemeClr val="accent1"/>
                </a:solidFill>
                <a:latin typeface="Kanit"/>
                <a:ea typeface="Kanit"/>
                <a:cs typeface="Kanit"/>
                <a:sym typeface="Kanit"/>
              </a:rPr>
              <a:t>Pakistan Life Savers Program</a:t>
            </a:r>
            <a:endParaRPr sz="1500" b="1">
              <a:solidFill>
                <a:schemeClr val="accent1"/>
              </a:solidFill>
              <a:latin typeface="Kanit"/>
              <a:ea typeface="Kanit"/>
              <a:cs typeface="Kanit"/>
              <a:sym typeface="Kanit"/>
            </a:endParaRPr>
          </a:p>
          <a:p>
            <a:pPr marL="457200" lvl="0" indent="-311150" algn="l" rtl="0">
              <a:spcBef>
                <a:spcPts val="1000"/>
              </a:spcBef>
              <a:spcAft>
                <a:spcPts val="0"/>
              </a:spcAft>
              <a:buClr>
                <a:schemeClr val="accent1"/>
              </a:buClr>
              <a:buSzPts val="1300"/>
              <a:buFont typeface="Kanit"/>
              <a:buChar char="●"/>
            </a:pPr>
            <a:r>
              <a:rPr lang="en" sz="1300">
                <a:solidFill>
                  <a:schemeClr val="accent1"/>
                </a:solidFill>
                <a:latin typeface="Kanit"/>
                <a:ea typeface="Kanit"/>
                <a:cs typeface="Kanit"/>
                <a:sym typeface="Kanit"/>
              </a:rPr>
              <a:t>Recent implementation of CPR into national education curriculum, ~10 million students 6th-12th grade</a:t>
            </a:r>
            <a:endParaRPr sz="1300">
              <a:solidFill>
                <a:schemeClr val="accent1"/>
              </a:solidFill>
              <a:latin typeface="Kanit"/>
              <a:ea typeface="Kanit"/>
              <a:cs typeface="Kanit"/>
              <a:sym typeface="Kanit"/>
            </a:endParaRPr>
          </a:p>
          <a:p>
            <a:pPr marL="457200" lvl="0" indent="-311150" algn="l" rtl="0">
              <a:spcBef>
                <a:spcPts val="0"/>
              </a:spcBef>
              <a:spcAft>
                <a:spcPts val="0"/>
              </a:spcAft>
              <a:buClr>
                <a:schemeClr val="accent1"/>
              </a:buClr>
              <a:buSzPts val="1300"/>
              <a:buFont typeface="Kanit"/>
              <a:buChar char="●"/>
            </a:pPr>
            <a:r>
              <a:rPr lang="en" sz="1300">
                <a:solidFill>
                  <a:schemeClr val="accent1"/>
                </a:solidFill>
                <a:latin typeface="Kanit"/>
                <a:ea typeface="Kanit"/>
                <a:cs typeface="Kanit"/>
                <a:sym typeface="Kanit"/>
              </a:rPr>
              <a:t>Every trainee has one pillow and shares an expensive training mannequin</a:t>
            </a:r>
            <a:endParaRPr sz="1300">
              <a:solidFill>
                <a:schemeClr val="accent1"/>
              </a:solidFill>
              <a:latin typeface="Kanit"/>
              <a:ea typeface="Kanit"/>
              <a:cs typeface="Kanit"/>
              <a:sym typeface="Kanit"/>
            </a:endParaRPr>
          </a:p>
          <a:p>
            <a:pPr marL="457200" lvl="0" indent="-311150" algn="l" rtl="0">
              <a:spcBef>
                <a:spcPts val="0"/>
              </a:spcBef>
              <a:spcAft>
                <a:spcPts val="0"/>
              </a:spcAft>
              <a:buClr>
                <a:schemeClr val="accent1"/>
              </a:buClr>
              <a:buSzPts val="1300"/>
              <a:buFont typeface="Kanit"/>
              <a:buChar char="●"/>
            </a:pPr>
            <a:r>
              <a:rPr lang="en" sz="1300">
                <a:solidFill>
                  <a:schemeClr val="accent1"/>
                </a:solidFill>
                <a:latin typeface="Kanit"/>
                <a:ea typeface="Kanit"/>
                <a:cs typeface="Kanit"/>
                <a:sym typeface="Kanit"/>
              </a:rPr>
              <a:t>Low resourced, high work output</a:t>
            </a:r>
            <a:endParaRPr sz="1300">
              <a:solidFill>
                <a:schemeClr val="accent1"/>
              </a:solidFill>
              <a:latin typeface="Kanit"/>
              <a:ea typeface="Kanit"/>
              <a:cs typeface="Kanit"/>
              <a:sym typeface="Kanit"/>
            </a:endParaRPr>
          </a:p>
          <a:p>
            <a:pPr marL="457200" lvl="0" indent="-311150" algn="l" rtl="0">
              <a:spcBef>
                <a:spcPts val="0"/>
              </a:spcBef>
              <a:spcAft>
                <a:spcPts val="0"/>
              </a:spcAft>
              <a:buClr>
                <a:schemeClr val="accent1"/>
              </a:buClr>
              <a:buSzPts val="1300"/>
              <a:buFont typeface="Kanit"/>
              <a:buChar char="●"/>
            </a:pPr>
            <a:r>
              <a:rPr lang="en" sz="1300">
                <a:solidFill>
                  <a:schemeClr val="accent1"/>
                </a:solidFill>
                <a:latin typeface="Kanit"/>
                <a:ea typeface="Kanit"/>
                <a:cs typeface="Kanit"/>
                <a:sym typeface="Kanit"/>
              </a:rPr>
              <a:t>Need an affordable, portable, scalable, reproducible CPR model to deploy in their programs</a:t>
            </a:r>
            <a:endParaRPr sz="1300">
              <a:solidFill>
                <a:schemeClr val="accent1"/>
              </a:solidFill>
              <a:latin typeface="Kanit"/>
              <a:ea typeface="Kanit"/>
              <a:cs typeface="Kanit"/>
              <a:sym typeface="Kanit"/>
            </a:endParaRPr>
          </a:p>
          <a:p>
            <a:pPr marL="0" lvl="0" indent="0" algn="l" rtl="0">
              <a:spcBef>
                <a:spcPts val="0"/>
              </a:spcBef>
              <a:spcAft>
                <a:spcPts val="0"/>
              </a:spcAft>
              <a:buNone/>
            </a:pPr>
            <a:endParaRPr sz="1500" b="1">
              <a:solidFill>
                <a:schemeClr val="accent1"/>
              </a:solidFill>
              <a:latin typeface="Kanit"/>
              <a:ea typeface="Kanit"/>
              <a:cs typeface="Kanit"/>
              <a:sym typeface="Kanit"/>
            </a:endParaRPr>
          </a:p>
          <a:p>
            <a:pPr marL="0" lvl="0" indent="0" algn="l" rtl="0">
              <a:spcBef>
                <a:spcPts val="0"/>
              </a:spcBef>
              <a:spcAft>
                <a:spcPts val="0"/>
              </a:spcAft>
              <a:buNone/>
            </a:pPr>
            <a:r>
              <a:rPr lang="en" sz="1500" b="1">
                <a:solidFill>
                  <a:schemeClr val="accent1"/>
                </a:solidFill>
                <a:latin typeface="Kanit"/>
                <a:ea typeface="Kanit"/>
                <a:cs typeface="Kanit"/>
                <a:sym typeface="Kanit"/>
              </a:rPr>
              <a:t>CPR Training</a:t>
            </a:r>
            <a:endParaRPr sz="1500" b="1">
              <a:solidFill>
                <a:schemeClr val="accent1"/>
              </a:solidFill>
              <a:latin typeface="Kanit"/>
              <a:ea typeface="Kanit"/>
              <a:cs typeface="Kanit"/>
              <a:sym typeface="Kanit"/>
            </a:endParaRPr>
          </a:p>
          <a:p>
            <a:pPr marL="457200" lvl="0" indent="-311150" algn="l" rtl="0">
              <a:spcBef>
                <a:spcPts val="1000"/>
              </a:spcBef>
              <a:spcAft>
                <a:spcPts val="0"/>
              </a:spcAft>
              <a:buClr>
                <a:schemeClr val="accent1"/>
              </a:buClr>
              <a:buSzPts val="1300"/>
              <a:buFont typeface="Kanit"/>
              <a:buChar char="●"/>
            </a:pPr>
            <a:r>
              <a:rPr lang="en" sz="1300">
                <a:solidFill>
                  <a:schemeClr val="accent1"/>
                </a:solidFill>
                <a:latin typeface="Kanit"/>
                <a:ea typeface="Kanit"/>
                <a:cs typeface="Kanit"/>
                <a:sym typeface="Kanit"/>
              </a:rPr>
              <a:t>Compressions (depth, rate, hand placement, length) is necessary to teach in bystander CPR over ventilation</a:t>
            </a:r>
            <a:endParaRPr sz="1300">
              <a:solidFill>
                <a:schemeClr val="accent1"/>
              </a:solidFill>
              <a:latin typeface="Kanit"/>
              <a:ea typeface="Kanit"/>
              <a:cs typeface="Kanit"/>
              <a:sym typeface="Kanit"/>
            </a:endParaRPr>
          </a:p>
          <a:p>
            <a:pPr marL="457200" lvl="0" indent="-311150" algn="l" rtl="0">
              <a:spcBef>
                <a:spcPts val="0"/>
              </a:spcBef>
              <a:spcAft>
                <a:spcPts val="0"/>
              </a:spcAft>
              <a:buClr>
                <a:schemeClr val="accent1"/>
              </a:buClr>
              <a:buSzPts val="1300"/>
              <a:buFont typeface="Kanit"/>
              <a:buChar char="●"/>
            </a:pPr>
            <a:r>
              <a:rPr lang="en" sz="1300">
                <a:solidFill>
                  <a:schemeClr val="accent1"/>
                </a:solidFill>
                <a:latin typeface="Kanit"/>
                <a:ea typeface="Kanit"/>
                <a:cs typeface="Kanit"/>
                <a:sym typeface="Kanit"/>
              </a:rPr>
              <a:t>2-2.5 inches deep at 100-120 cpm for 2 minutes</a:t>
            </a:r>
            <a:endParaRPr sz="1300">
              <a:solidFill>
                <a:schemeClr val="accent1"/>
              </a:solidFill>
              <a:latin typeface="Kanit"/>
              <a:ea typeface="Kanit"/>
              <a:cs typeface="Kanit"/>
              <a:sym typeface="Kanit"/>
            </a:endParaRPr>
          </a:p>
          <a:p>
            <a:pPr marL="457200" lvl="0" indent="-311150" algn="l" rtl="0">
              <a:spcBef>
                <a:spcPts val="0"/>
              </a:spcBef>
              <a:spcAft>
                <a:spcPts val="0"/>
              </a:spcAft>
              <a:buClr>
                <a:schemeClr val="accent1"/>
              </a:buClr>
              <a:buSzPts val="1300"/>
              <a:buFont typeface="Kanit"/>
              <a:buChar char="●"/>
            </a:pPr>
            <a:r>
              <a:rPr lang="en" sz="1300">
                <a:solidFill>
                  <a:schemeClr val="accent1"/>
                </a:solidFill>
                <a:latin typeface="Kanit"/>
                <a:ea typeface="Kanit"/>
                <a:cs typeface="Kanit"/>
                <a:sym typeface="Kanit"/>
              </a:rPr>
              <a:t>Deliver high quality, intuitive feedback without increasing cost</a:t>
            </a:r>
            <a:endParaRPr sz="1300">
              <a:solidFill>
                <a:schemeClr val="accent1"/>
              </a:solidFill>
              <a:latin typeface="Kanit"/>
              <a:ea typeface="Kanit"/>
              <a:cs typeface="Kanit"/>
              <a:sym typeface="Kanit"/>
            </a:endParaRPr>
          </a:p>
        </p:txBody>
      </p:sp>
      <p:pic>
        <p:nvPicPr>
          <p:cNvPr id="465" name="Google Shape;465;p40"/>
          <p:cNvPicPr preferRelativeResize="0"/>
          <p:nvPr/>
        </p:nvPicPr>
        <p:blipFill rotWithShape="1">
          <a:blip r:embed="rId3">
            <a:alphaModFix/>
          </a:blip>
          <a:srcRect l="22739" t="13069" r="878" b="10548"/>
          <a:stretch/>
        </p:blipFill>
        <p:spPr>
          <a:xfrm>
            <a:off x="6581825" y="-57175"/>
            <a:ext cx="1806900" cy="1745400"/>
          </a:xfrm>
          <a:prstGeom prst="ellipse">
            <a:avLst/>
          </a:prstGeom>
          <a:noFill/>
          <a:ln>
            <a:noFill/>
          </a:ln>
        </p:spPr>
      </p:pic>
      <p:pic>
        <p:nvPicPr>
          <p:cNvPr id="466" name="Google Shape;466;p40"/>
          <p:cNvPicPr preferRelativeResize="0"/>
          <p:nvPr/>
        </p:nvPicPr>
        <p:blipFill rotWithShape="1">
          <a:blip r:embed="rId4">
            <a:alphaModFix/>
          </a:blip>
          <a:srcRect l="10047" b="10047"/>
          <a:stretch/>
        </p:blipFill>
        <p:spPr>
          <a:xfrm>
            <a:off x="6599326" y="3510193"/>
            <a:ext cx="1771800" cy="1672500"/>
          </a:xfrm>
          <a:prstGeom prst="ellipse">
            <a:avLst/>
          </a:prstGeom>
          <a:noFill/>
          <a:ln>
            <a:noFill/>
          </a:ln>
        </p:spPr>
      </p:pic>
      <p:pic>
        <p:nvPicPr>
          <p:cNvPr id="467" name="Google Shape;467;p40"/>
          <p:cNvPicPr preferRelativeResize="0"/>
          <p:nvPr/>
        </p:nvPicPr>
        <p:blipFill rotWithShape="1">
          <a:blip r:embed="rId5">
            <a:alphaModFix/>
          </a:blip>
          <a:srcRect l="10086" t="2491" r="3706" b="11301"/>
          <a:stretch/>
        </p:blipFill>
        <p:spPr>
          <a:xfrm>
            <a:off x="6599326" y="1726510"/>
            <a:ext cx="1771800" cy="1745400"/>
          </a:xfrm>
          <a:prstGeom prst="ellipse">
            <a:avLst/>
          </a:prstGeom>
          <a:noFill/>
          <a:ln>
            <a:noFill/>
          </a:ln>
        </p:spPr>
      </p:pic>
      <p:sp>
        <p:nvSpPr>
          <p:cNvPr id="468" name="Google Shape;468;p40"/>
          <p:cNvSpPr txBox="1"/>
          <p:nvPr/>
        </p:nvSpPr>
        <p:spPr>
          <a:xfrm>
            <a:off x="389650" y="1294825"/>
            <a:ext cx="35934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i="1">
                <a:solidFill>
                  <a:schemeClr val="accent2"/>
                </a:solidFill>
                <a:latin typeface="Kanit"/>
                <a:ea typeface="Kanit"/>
                <a:cs typeface="Kanit"/>
                <a:sym typeface="Kanit"/>
              </a:rPr>
              <a:t>4 Emergency Medicine Physicians @ Weill Cornell</a:t>
            </a:r>
            <a:endParaRPr sz="1100" b="1">
              <a:latin typeface="Montserrat"/>
              <a:ea typeface="Montserrat"/>
              <a:cs typeface="Montserrat"/>
              <a:sym typeface="Montserrat"/>
            </a:endParaRPr>
          </a:p>
        </p:txBody>
      </p:sp>
      <p:sp>
        <p:nvSpPr>
          <p:cNvPr id="469" name="Google Shape;469;p4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6</a:t>
            </a:fld>
            <a:endParaRPr/>
          </a:p>
        </p:txBody>
      </p:sp>
      <p:pic>
        <p:nvPicPr>
          <p:cNvPr id="470" name="Google Shape;470;p40"/>
          <p:cNvPicPr preferRelativeResize="0"/>
          <p:nvPr/>
        </p:nvPicPr>
        <p:blipFill>
          <a:blip r:embed="rId6">
            <a:alphaModFix/>
          </a:blip>
          <a:stretch>
            <a:fillRect/>
          </a:stretch>
        </p:blipFill>
        <p:spPr>
          <a:xfrm>
            <a:off x="8367897" y="4673800"/>
            <a:ext cx="462005" cy="3932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41"/>
          <p:cNvSpPr/>
          <p:nvPr/>
        </p:nvSpPr>
        <p:spPr>
          <a:xfrm>
            <a:off x="5428625" y="3157125"/>
            <a:ext cx="2079300" cy="1733100"/>
          </a:xfrm>
          <a:prstGeom prst="roundRect">
            <a:avLst>
              <a:gd name="adj" fmla="val 16667"/>
            </a:avLst>
          </a:prstGeom>
          <a:solidFill>
            <a:schemeClr val="l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1"/>
          <p:cNvSpPr txBox="1">
            <a:spLocks noGrp="1"/>
          </p:cNvSpPr>
          <p:nvPr>
            <p:ph type="title"/>
          </p:nvPr>
        </p:nvSpPr>
        <p:spPr>
          <a:xfrm>
            <a:off x="713225" y="387100"/>
            <a:ext cx="7717500" cy="63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Project Goals &amp; Constraints</a:t>
            </a:r>
            <a:endParaRPr/>
          </a:p>
        </p:txBody>
      </p:sp>
      <p:pic>
        <p:nvPicPr>
          <p:cNvPr id="477" name="Google Shape;477;p41"/>
          <p:cNvPicPr preferRelativeResize="0"/>
          <p:nvPr/>
        </p:nvPicPr>
        <p:blipFill rotWithShape="1">
          <a:blip r:embed="rId3">
            <a:alphaModFix/>
          </a:blip>
          <a:srcRect t="8684"/>
          <a:stretch/>
        </p:blipFill>
        <p:spPr>
          <a:xfrm>
            <a:off x="1771013" y="3157125"/>
            <a:ext cx="2079300" cy="1733100"/>
          </a:xfrm>
          <a:prstGeom prst="roundRect">
            <a:avLst>
              <a:gd name="adj" fmla="val 16667"/>
            </a:avLst>
          </a:prstGeom>
          <a:noFill/>
          <a:ln>
            <a:noFill/>
          </a:ln>
        </p:spPr>
      </p:pic>
      <p:pic>
        <p:nvPicPr>
          <p:cNvPr id="478" name="Google Shape;478;p41"/>
          <p:cNvPicPr preferRelativeResize="0"/>
          <p:nvPr/>
        </p:nvPicPr>
        <p:blipFill>
          <a:blip r:embed="rId4">
            <a:alphaModFix/>
          </a:blip>
          <a:stretch>
            <a:fillRect/>
          </a:stretch>
        </p:blipFill>
        <p:spPr>
          <a:xfrm rot="-5400000">
            <a:off x="5526200" y="1060375"/>
            <a:ext cx="1823400" cy="2082600"/>
          </a:xfrm>
          <a:prstGeom prst="roundRect">
            <a:avLst>
              <a:gd name="adj" fmla="val 16667"/>
            </a:avLst>
          </a:prstGeom>
          <a:noFill/>
          <a:ln>
            <a:noFill/>
          </a:ln>
        </p:spPr>
      </p:pic>
      <p:cxnSp>
        <p:nvCxnSpPr>
          <p:cNvPr id="479" name="Google Shape;479;p41"/>
          <p:cNvCxnSpPr/>
          <p:nvPr/>
        </p:nvCxnSpPr>
        <p:spPr>
          <a:xfrm>
            <a:off x="4607000" y="1354000"/>
            <a:ext cx="0" cy="3363600"/>
          </a:xfrm>
          <a:prstGeom prst="straightConnector1">
            <a:avLst/>
          </a:prstGeom>
          <a:noFill/>
          <a:ln w="28575" cap="flat" cmpd="sng">
            <a:solidFill>
              <a:schemeClr val="accent1"/>
            </a:solidFill>
            <a:prstDash val="solid"/>
            <a:round/>
            <a:headEnd type="triangle" w="med" len="med"/>
            <a:tailEnd type="triangle" w="med" len="med"/>
          </a:ln>
        </p:spPr>
      </p:cxnSp>
      <p:cxnSp>
        <p:nvCxnSpPr>
          <p:cNvPr id="480" name="Google Shape;480;p41"/>
          <p:cNvCxnSpPr/>
          <p:nvPr/>
        </p:nvCxnSpPr>
        <p:spPr>
          <a:xfrm>
            <a:off x="1038925" y="3077163"/>
            <a:ext cx="7349100" cy="0"/>
          </a:xfrm>
          <a:prstGeom prst="straightConnector1">
            <a:avLst/>
          </a:prstGeom>
          <a:noFill/>
          <a:ln w="28575" cap="flat" cmpd="sng">
            <a:solidFill>
              <a:schemeClr val="accent1"/>
            </a:solidFill>
            <a:prstDash val="solid"/>
            <a:round/>
            <a:headEnd type="triangle" w="med" len="med"/>
            <a:tailEnd type="triangle" w="med" len="med"/>
          </a:ln>
        </p:spPr>
      </p:cxnSp>
      <p:sp>
        <p:nvSpPr>
          <p:cNvPr id="481" name="Google Shape;481;p41"/>
          <p:cNvSpPr txBox="1"/>
          <p:nvPr/>
        </p:nvSpPr>
        <p:spPr>
          <a:xfrm>
            <a:off x="3925700" y="1018600"/>
            <a:ext cx="1362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accent1"/>
                </a:solidFill>
                <a:latin typeface="Kanit"/>
                <a:ea typeface="Kanit"/>
                <a:cs typeface="Kanit"/>
                <a:sym typeface="Kanit"/>
              </a:rPr>
              <a:t>Expensive</a:t>
            </a:r>
            <a:endParaRPr b="1">
              <a:solidFill>
                <a:schemeClr val="accent1"/>
              </a:solidFill>
              <a:latin typeface="Kanit"/>
              <a:ea typeface="Kanit"/>
              <a:cs typeface="Kanit"/>
              <a:sym typeface="Kanit"/>
            </a:endParaRPr>
          </a:p>
        </p:txBody>
      </p:sp>
      <p:sp>
        <p:nvSpPr>
          <p:cNvPr id="482" name="Google Shape;482;p41"/>
          <p:cNvSpPr txBox="1"/>
          <p:nvPr/>
        </p:nvSpPr>
        <p:spPr>
          <a:xfrm>
            <a:off x="3925700" y="4653050"/>
            <a:ext cx="1362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accent1"/>
                </a:solidFill>
                <a:latin typeface="Kanit"/>
                <a:ea typeface="Kanit"/>
                <a:cs typeface="Kanit"/>
                <a:sym typeface="Kanit"/>
              </a:rPr>
              <a:t>Cheap</a:t>
            </a:r>
            <a:endParaRPr b="1">
              <a:solidFill>
                <a:schemeClr val="accent1"/>
              </a:solidFill>
              <a:latin typeface="Kanit"/>
              <a:ea typeface="Kanit"/>
              <a:cs typeface="Kanit"/>
              <a:sym typeface="Kanit"/>
            </a:endParaRPr>
          </a:p>
        </p:txBody>
      </p:sp>
      <p:sp>
        <p:nvSpPr>
          <p:cNvPr id="483" name="Google Shape;483;p41"/>
          <p:cNvSpPr txBox="1"/>
          <p:nvPr/>
        </p:nvSpPr>
        <p:spPr>
          <a:xfrm>
            <a:off x="408425" y="2631675"/>
            <a:ext cx="1362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accent1"/>
                </a:solidFill>
                <a:latin typeface="Kanit"/>
                <a:ea typeface="Kanit"/>
                <a:cs typeface="Kanit"/>
                <a:sym typeface="Kanit"/>
              </a:rPr>
              <a:t>No Feedback</a:t>
            </a:r>
            <a:endParaRPr b="1">
              <a:solidFill>
                <a:schemeClr val="accent1"/>
              </a:solidFill>
              <a:latin typeface="Kanit"/>
              <a:ea typeface="Kanit"/>
              <a:cs typeface="Kanit"/>
              <a:sym typeface="Kanit"/>
            </a:endParaRPr>
          </a:p>
        </p:txBody>
      </p:sp>
      <p:sp>
        <p:nvSpPr>
          <p:cNvPr id="484" name="Google Shape;484;p41"/>
          <p:cNvSpPr txBox="1"/>
          <p:nvPr/>
        </p:nvSpPr>
        <p:spPr>
          <a:xfrm>
            <a:off x="7569275" y="2218275"/>
            <a:ext cx="13626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accent1"/>
                </a:solidFill>
                <a:latin typeface="Kanit"/>
                <a:ea typeface="Kanit"/>
                <a:cs typeface="Kanit"/>
                <a:sym typeface="Kanit"/>
              </a:rPr>
              <a:t>Highly Accurate Feedback</a:t>
            </a:r>
            <a:endParaRPr b="1">
              <a:solidFill>
                <a:schemeClr val="accent1"/>
              </a:solidFill>
              <a:latin typeface="Kanit"/>
              <a:ea typeface="Kanit"/>
              <a:cs typeface="Kanit"/>
              <a:sym typeface="Kanit"/>
            </a:endParaRPr>
          </a:p>
        </p:txBody>
      </p:sp>
      <p:pic>
        <p:nvPicPr>
          <p:cNvPr id="485" name="Google Shape;485;p41"/>
          <p:cNvPicPr preferRelativeResize="0"/>
          <p:nvPr/>
        </p:nvPicPr>
        <p:blipFill>
          <a:blip r:embed="rId5">
            <a:alphaModFix/>
          </a:blip>
          <a:stretch>
            <a:fillRect/>
          </a:stretch>
        </p:blipFill>
        <p:spPr>
          <a:xfrm>
            <a:off x="5563175" y="3238075"/>
            <a:ext cx="1845698" cy="1571201"/>
          </a:xfrm>
          <a:prstGeom prst="rect">
            <a:avLst/>
          </a:prstGeom>
          <a:noFill/>
          <a:ln>
            <a:noFill/>
          </a:ln>
        </p:spPr>
      </p:pic>
      <p:sp>
        <p:nvSpPr>
          <p:cNvPr id="486" name="Google Shape;486;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7</a:t>
            </a:fld>
            <a:endParaRPr/>
          </a:p>
        </p:txBody>
      </p:sp>
      <p:pic>
        <p:nvPicPr>
          <p:cNvPr id="487" name="Google Shape;487;p41"/>
          <p:cNvPicPr preferRelativeResize="0"/>
          <p:nvPr/>
        </p:nvPicPr>
        <p:blipFill>
          <a:blip r:embed="rId5">
            <a:alphaModFix/>
          </a:blip>
          <a:stretch>
            <a:fillRect/>
          </a:stretch>
        </p:blipFill>
        <p:spPr>
          <a:xfrm>
            <a:off x="8367897" y="4673800"/>
            <a:ext cx="462005" cy="3932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Shape 491"/>
        <p:cNvGrpSpPr/>
        <p:nvPr/>
      </p:nvGrpSpPr>
      <p:grpSpPr>
        <a:xfrm>
          <a:off x="0" y="0"/>
          <a:ext cx="0" cy="0"/>
          <a:chOff x="0" y="0"/>
          <a:chExt cx="0" cy="0"/>
        </a:xfrm>
      </p:grpSpPr>
      <p:sp>
        <p:nvSpPr>
          <p:cNvPr id="492" name="Google Shape;492;p42"/>
          <p:cNvSpPr txBox="1">
            <a:spLocks noGrp="1"/>
          </p:cNvSpPr>
          <p:nvPr>
            <p:ph type="title"/>
          </p:nvPr>
        </p:nvSpPr>
        <p:spPr>
          <a:xfrm>
            <a:off x="713225" y="387100"/>
            <a:ext cx="7717500" cy="63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Project Goals &amp; Constraints</a:t>
            </a:r>
            <a:endParaRPr/>
          </a:p>
        </p:txBody>
      </p:sp>
      <p:sp>
        <p:nvSpPr>
          <p:cNvPr id="493" name="Google Shape;493;p42"/>
          <p:cNvSpPr txBox="1"/>
          <p:nvPr/>
        </p:nvSpPr>
        <p:spPr>
          <a:xfrm>
            <a:off x="774375" y="1523425"/>
            <a:ext cx="3808800" cy="2067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b="1">
                <a:solidFill>
                  <a:schemeClr val="accent1"/>
                </a:solidFill>
                <a:latin typeface="Kanit"/>
                <a:ea typeface="Kanit"/>
                <a:cs typeface="Kanit"/>
                <a:sym typeface="Kanit"/>
              </a:rPr>
              <a:t>Goals</a:t>
            </a:r>
            <a:endParaRPr sz="1900" b="1">
              <a:solidFill>
                <a:schemeClr val="accent1"/>
              </a:solidFill>
              <a:latin typeface="Kanit"/>
              <a:ea typeface="Kanit"/>
              <a:cs typeface="Kanit"/>
              <a:sym typeface="Kanit"/>
            </a:endParaRPr>
          </a:p>
          <a:p>
            <a:pPr marL="914400" lvl="0" indent="-349250" algn="l" rtl="0">
              <a:spcBef>
                <a:spcPts val="1000"/>
              </a:spcBef>
              <a:spcAft>
                <a:spcPts val="0"/>
              </a:spcAft>
              <a:buClr>
                <a:schemeClr val="accent1"/>
              </a:buClr>
              <a:buSzPts val="1900"/>
              <a:buFont typeface="Kanit"/>
              <a:buChar char="❏"/>
            </a:pPr>
            <a:r>
              <a:rPr lang="en" sz="1900">
                <a:solidFill>
                  <a:schemeClr val="accent1"/>
                </a:solidFill>
                <a:latin typeface="Kanit"/>
                <a:ea typeface="Kanit"/>
                <a:cs typeface="Kanit"/>
                <a:sym typeface="Kanit"/>
              </a:rPr>
              <a:t>Compression only</a:t>
            </a:r>
            <a:endParaRPr sz="1900">
              <a:solidFill>
                <a:schemeClr val="accent1"/>
              </a:solidFill>
              <a:latin typeface="Kanit"/>
              <a:ea typeface="Kanit"/>
              <a:cs typeface="Kanit"/>
              <a:sym typeface="Kanit"/>
            </a:endParaRPr>
          </a:p>
          <a:p>
            <a:pPr marL="914400" lvl="0" indent="-349250" algn="l" rtl="0">
              <a:spcBef>
                <a:spcPts val="0"/>
              </a:spcBef>
              <a:spcAft>
                <a:spcPts val="0"/>
              </a:spcAft>
              <a:buClr>
                <a:schemeClr val="accent1"/>
              </a:buClr>
              <a:buSzPts val="1900"/>
              <a:buFont typeface="Kanit"/>
              <a:buChar char="❏"/>
            </a:pPr>
            <a:r>
              <a:rPr lang="en" sz="1900">
                <a:solidFill>
                  <a:schemeClr val="accent1"/>
                </a:solidFill>
                <a:latin typeface="Kanit"/>
                <a:ea typeface="Kanit"/>
                <a:cs typeface="Kanit"/>
                <a:sym typeface="Kanit"/>
              </a:rPr>
              <a:t>Accurate depth and rate feedback</a:t>
            </a:r>
            <a:endParaRPr sz="1900">
              <a:solidFill>
                <a:schemeClr val="accent1"/>
              </a:solidFill>
              <a:latin typeface="Kanit"/>
              <a:ea typeface="Kanit"/>
              <a:cs typeface="Kanit"/>
              <a:sym typeface="Kanit"/>
            </a:endParaRPr>
          </a:p>
          <a:p>
            <a:pPr marL="914400" lvl="0" indent="-349250" algn="l" rtl="0">
              <a:spcBef>
                <a:spcPts val="0"/>
              </a:spcBef>
              <a:spcAft>
                <a:spcPts val="0"/>
              </a:spcAft>
              <a:buClr>
                <a:schemeClr val="accent1"/>
              </a:buClr>
              <a:buSzPts val="1900"/>
              <a:buFont typeface="Kanit"/>
              <a:buChar char="❏"/>
            </a:pPr>
            <a:r>
              <a:rPr lang="en" sz="1900">
                <a:solidFill>
                  <a:schemeClr val="accent1"/>
                </a:solidFill>
                <a:latin typeface="Kanit"/>
                <a:ea typeface="Kanit"/>
                <a:cs typeface="Kanit"/>
                <a:sym typeface="Kanit"/>
              </a:rPr>
              <a:t>Scalable and portable for schools</a:t>
            </a:r>
            <a:endParaRPr sz="1900">
              <a:solidFill>
                <a:schemeClr val="accent1"/>
              </a:solidFill>
              <a:latin typeface="Kanit"/>
              <a:ea typeface="Kanit"/>
              <a:cs typeface="Kanit"/>
              <a:sym typeface="Kanit"/>
            </a:endParaRPr>
          </a:p>
        </p:txBody>
      </p:sp>
      <p:sp>
        <p:nvSpPr>
          <p:cNvPr id="494" name="Google Shape;494;p42"/>
          <p:cNvSpPr txBox="1"/>
          <p:nvPr/>
        </p:nvSpPr>
        <p:spPr>
          <a:xfrm>
            <a:off x="4731200" y="1523425"/>
            <a:ext cx="3808800" cy="2067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b="1">
                <a:solidFill>
                  <a:schemeClr val="accent1"/>
                </a:solidFill>
                <a:latin typeface="Kanit"/>
                <a:ea typeface="Kanit"/>
                <a:cs typeface="Kanit"/>
                <a:sym typeface="Kanit"/>
              </a:rPr>
              <a:t>Constraints</a:t>
            </a:r>
            <a:endParaRPr sz="1900">
              <a:solidFill>
                <a:schemeClr val="accent1"/>
              </a:solidFill>
              <a:latin typeface="Kanit"/>
              <a:ea typeface="Kanit"/>
              <a:cs typeface="Kanit"/>
              <a:sym typeface="Kanit"/>
            </a:endParaRPr>
          </a:p>
          <a:p>
            <a:pPr marL="914400" lvl="0" indent="-349250" algn="l" rtl="0">
              <a:spcBef>
                <a:spcPts val="1000"/>
              </a:spcBef>
              <a:spcAft>
                <a:spcPts val="0"/>
              </a:spcAft>
              <a:buClr>
                <a:schemeClr val="accent1"/>
              </a:buClr>
              <a:buSzPts val="1900"/>
              <a:buFont typeface="Kanit"/>
              <a:buChar char="❏"/>
            </a:pPr>
            <a:r>
              <a:rPr lang="en" sz="1900">
                <a:solidFill>
                  <a:schemeClr val="accent1"/>
                </a:solidFill>
                <a:latin typeface="Kanit"/>
                <a:ea typeface="Kanit"/>
                <a:cs typeface="Kanit"/>
                <a:sym typeface="Kanit"/>
              </a:rPr>
              <a:t>Low cost, affordable objects</a:t>
            </a:r>
            <a:endParaRPr sz="1900">
              <a:solidFill>
                <a:schemeClr val="accent1"/>
              </a:solidFill>
              <a:latin typeface="Kanit"/>
              <a:ea typeface="Kanit"/>
              <a:cs typeface="Kanit"/>
              <a:sym typeface="Kanit"/>
            </a:endParaRPr>
          </a:p>
          <a:p>
            <a:pPr marL="914400" lvl="0" indent="-349250" algn="l" rtl="0">
              <a:spcBef>
                <a:spcPts val="0"/>
              </a:spcBef>
              <a:spcAft>
                <a:spcPts val="0"/>
              </a:spcAft>
              <a:buClr>
                <a:schemeClr val="accent1"/>
              </a:buClr>
              <a:buSzPts val="1900"/>
              <a:buFont typeface="Kanit"/>
              <a:buChar char="❏"/>
            </a:pPr>
            <a:r>
              <a:rPr lang="en" sz="1900">
                <a:solidFill>
                  <a:schemeClr val="accent1"/>
                </a:solidFill>
                <a:latin typeface="Kanit"/>
                <a:ea typeface="Kanit"/>
                <a:cs typeface="Kanit"/>
                <a:sym typeface="Kanit"/>
              </a:rPr>
              <a:t>Reproducible</a:t>
            </a:r>
            <a:endParaRPr sz="1900">
              <a:solidFill>
                <a:schemeClr val="accent1"/>
              </a:solidFill>
              <a:latin typeface="Kanit"/>
              <a:ea typeface="Kanit"/>
              <a:cs typeface="Kanit"/>
              <a:sym typeface="Kanit"/>
            </a:endParaRPr>
          </a:p>
          <a:p>
            <a:pPr marL="914400" lvl="0" indent="-349250" algn="l" rtl="0">
              <a:spcBef>
                <a:spcPts val="0"/>
              </a:spcBef>
              <a:spcAft>
                <a:spcPts val="0"/>
              </a:spcAft>
              <a:buClr>
                <a:schemeClr val="accent1"/>
              </a:buClr>
              <a:buSzPts val="1900"/>
              <a:buFont typeface="Kanit"/>
              <a:buChar char="❏"/>
            </a:pPr>
            <a:r>
              <a:rPr lang="en" sz="1900">
                <a:solidFill>
                  <a:schemeClr val="accent1"/>
                </a:solidFill>
                <a:latin typeface="Kanit"/>
                <a:ea typeface="Kanit"/>
                <a:cs typeface="Kanit"/>
                <a:sym typeface="Kanit"/>
              </a:rPr>
              <a:t>Easy to assemble</a:t>
            </a:r>
            <a:endParaRPr sz="1900">
              <a:solidFill>
                <a:schemeClr val="accent1"/>
              </a:solidFill>
              <a:latin typeface="Kanit"/>
              <a:ea typeface="Kanit"/>
              <a:cs typeface="Kanit"/>
              <a:sym typeface="Kanit"/>
            </a:endParaRPr>
          </a:p>
          <a:p>
            <a:pPr marL="914400" lvl="0" indent="-349250" algn="l" rtl="0">
              <a:spcBef>
                <a:spcPts val="0"/>
              </a:spcBef>
              <a:spcAft>
                <a:spcPts val="0"/>
              </a:spcAft>
              <a:buClr>
                <a:schemeClr val="accent1"/>
              </a:buClr>
              <a:buSzPts val="1900"/>
              <a:buFont typeface="Kanit"/>
              <a:buChar char="❏"/>
            </a:pPr>
            <a:r>
              <a:rPr lang="en" sz="1900">
                <a:solidFill>
                  <a:schemeClr val="accent1"/>
                </a:solidFill>
                <a:latin typeface="Kanit"/>
                <a:ea typeface="Kanit"/>
                <a:cs typeface="Kanit"/>
                <a:sym typeface="Kanit"/>
              </a:rPr>
              <a:t>Repairable</a:t>
            </a:r>
            <a:endParaRPr sz="1900" b="1">
              <a:solidFill>
                <a:schemeClr val="accent1"/>
              </a:solidFill>
              <a:latin typeface="Kanit"/>
              <a:ea typeface="Kanit"/>
              <a:cs typeface="Kanit"/>
              <a:sym typeface="Kanit"/>
            </a:endParaRPr>
          </a:p>
        </p:txBody>
      </p:sp>
      <p:sp>
        <p:nvSpPr>
          <p:cNvPr id="495" name="Google Shape;495;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8</a:t>
            </a:fld>
            <a:endParaRPr/>
          </a:p>
        </p:txBody>
      </p:sp>
      <p:pic>
        <p:nvPicPr>
          <p:cNvPr id="496" name="Google Shape;496;p42"/>
          <p:cNvPicPr preferRelativeResize="0"/>
          <p:nvPr/>
        </p:nvPicPr>
        <p:blipFill>
          <a:blip r:embed="rId3">
            <a:alphaModFix/>
          </a:blip>
          <a:stretch>
            <a:fillRect/>
          </a:stretch>
        </p:blipFill>
        <p:spPr>
          <a:xfrm>
            <a:off x="8367897" y="4673800"/>
            <a:ext cx="462005" cy="3932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0"/>
        <p:cNvGrpSpPr/>
        <p:nvPr/>
      </p:nvGrpSpPr>
      <p:grpSpPr>
        <a:xfrm>
          <a:off x="0" y="0"/>
          <a:ext cx="0" cy="0"/>
          <a:chOff x="0" y="0"/>
          <a:chExt cx="0" cy="0"/>
        </a:xfrm>
      </p:grpSpPr>
      <p:sp>
        <p:nvSpPr>
          <p:cNvPr id="501" name="Google Shape;501;p43"/>
          <p:cNvSpPr txBox="1">
            <a:spLocks noGrp="1"/>
          </p:cNvSpPr>
          <p:nvPr>
            <p:ph type="subTitle" idx="3"/>
          </p:nvPr>
        </p:nvSpPr>
        <p:spPr>
          <a:xfrm>
            <a:off x="3462700" y="3584974"/>
            <a:ext cx="2226000" cy="492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502" name="Google Shape;502;p43"/>
          <p:cNvSpPr txBox="1">
            <a:spLocks noGrp="1"/>
          </p:cNvSpPr>
          <p:nvPr>
            <p:ph type="subTitle" idx="4"/>
          </p:nvPr>
        </p:nvSpPr>
        <p:spPr>
          <a:xfrm>
            <a:off x="3458559" y="3956375"/>
            <a:ext cx="2223900" cy="652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503" name="Google Shape;503;p43"/>
          <p:cNvSpPr txBox="1">
            <a:spLocks noGrp="1"/>
          </p:cNvSpPr>
          <p:nvPr>
            <p:ph type="subTitle" idx="9"/>
          </p:nvPr>
        </p:nvSpPr>
        <p:spPr>
          <a:xfrm>
            <a:off x="3466012" y="1802475"/>
            <a:ext cx="2226000" cy="492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504" name="Google Shape;504;p43"/>
          <p:cNvSpPr txBox="1">
            <a:spLocks noGrp="1"/>
          </p:cNvSpPr>
          <p:nvPr>
            <p:ph type="subTitle" idx="13"/>
          </p:nvPr>
        </p:nvSpPr>
        <p:spPr>
          <a:xfrm>
            <a:off x="3461872" y="2173951"/>
            <a:ext cx="2223900" cy="652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505" name="Google Shape;505;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fld id="{00000000-1234-1234-1234-123412341234}" type="slidenum">
              <a:rPr lang="en"/>
              <a:t>9</a:t>
            </a:fld>
            <a:endParaRPr/>
          </a:p>
        </p:txBody>
      </p:sp>
      <p:pic>
        <p:nvPicPr>
          <p:cNvPr id="506" name="Google Shape;506;p43"/>
          <p:cNvPicPr preferRelativeResize="0"/>
          <p:nvPr/>
        </p:nvPicPr>
        <p:blipFill rotWithShape="1">
          <a:blip r:embed="rId3">
            <a:alphaModFix/>
          </a:blip>
          <a:srcRect t="24033" r="12265" b="24669"/>
          <a:stretch/>
        </p:blipFill>
        <p:spPr>
          <a:xfrm>
            <a:off x="2811125" y="796575"/>
            <a:ext cx="5769000" cy="4456800"/>
          </a:xfrm>
          <a:prstGeom prst="roundRect">
            <a:avLst>
              <a:gd name="adj" fmla="val 16667"/>
            </a:avLst>
          </a:prstGeom>
          <a:noFill/>
          <a:ln>
            <a:noFill/>
          </a:ln>
        </p:spPr>
      </p:pic>
      <p:sp>
        <p:nvSpPr>
          <p:cNvPr id="507" name="Google Shape;507;p43"/>
          <p:cNvSpPr txBox="1">
            <a:spLocks noGrp="1"/>
          </p:cNvSpPr>
          <p:nvPr>
            <p:ph type="title"/>
          </p:nvPr>
        </p:nvSpPr>
        <p:spPr>
          <a:xfrm>
            <a:off x="372525" y="527550"/>
            <a:ext cx="5083500" cy="63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a:t>Prototype</a:t>
            </a:r>
            <a:endParaRPr/>
          </a:p>
        </p:txBody>
      </p:sp>
      <p:pic>
        <p:nvPicPr>
          <p:cNvPr id="508" name="Google Shape;508;p43"/>
          <p:cNvPicPr preferRelativeResize="0"/>
          <p:nvPr/>
        </p:nvPicPr>
        <p:blipFill rotWithShape="1">
          <a:blip r:embed="rId4">
            <a:alphaModFix/>
          </a:blip>
          <a:srcRect l="8475" t="28835" r="53242" b="21059"/>
          <a:stretch/>
        </p:blipFill>
        <p:spPr>
          <a:xfrm rot="-5754538">
            <a:off x="1489984" y="3169303"/>
            <a:ext cx="1250142" cy="2181709"/>
          </a:xfrm>
          <a:prstGeom prst="roundRect">
            <a:avLst>
              <a:gd name="adj" fmla="val 16667"/>
            </a:avLst>
          </a:prstGeom>
          <a:noFill/>
          <a:ln>
            <a:noFill/>
          </a:ln>
        </p:spPr>
      </p:pic>
      <p:pic>
        <p:nvPicPr>
          <p:cNvPr id="509" name="Google Shape;509;p43"/>
          <p:cNvPicPr preferRelativeResize="0"/>
          <p:nvPr/>
        </p:nvPicPr>
        <p:blipFill>
          <a:blip r:embed="rId5">
            <a:alphaModFix/>
          </a:blip>
          <a:stretch>
            <a:fillRect/>
          </a:stretch>
        </p:blipFill>
        <p:spPr>
          <a:xfrm>
            <a:off x="8367897" y="4673800"/>
            <a:ext cx="462005" cy="393299"/>
          </a:xfrm>
          <a:prstGeom prst="rect">
            <a:avLst/>
          </a:prstGeom>
          <a:noFill/>
          <a:ln>
            <a:noFill/>
          </a:ln>
        </p:spPr>
      </p:pic>
      <p:pic>
        <p:nvPicPr>
          <p:cNvPr id="510" name="Google Shape;510;p43"/>
          <p:cNvPicPr preferRelativeResize="0"/>
          <p:nvPr/>
        </p:nvPicPr>
        <p:blipFill rotWithShape="1">
          <a:blip r:embed="rId4">
            <a:alphaModFix/>
          </a:blip>
          <a:srcRect l="46649" t="28835" r="1848" b="21059"/>
          <a:stretch/>
        </p:blipFill>
        <p:spPr>
          <a:xfrm rot="-4925146">
            <a:off x="794791" y="981488"/>
            <a:ext cx="2004492" cy="2600587"/>
          </a:xfrm>
          <a:prstGeom prst="roundRect">
            <a:avLst>
              <a:gd name="adj" fmla="val 16667"/>
            </a:avLst>
          </a:prstGeom>
          <a:noFill/>
          <a:ln>
            <a:noFill/>
          </a:ln>
        </p:spPr>
      </p:pic>
    </p:spTree>
  </p:cSld>
  <p:clrMapOvr>
    <a:masterClrMapping/>
  </p:clrMapOvr>
</p:sld>
</file>

<file path=ppt/theme/theme1.xml><?xml version="1.0" encoding="utf-8"?>
<a:theme xmlns:a="http://schemas.openxmlformats.org/drawingml/2006/main" name="Cardiovascular System Disease by Slidesgo">
  <a:themeElements>
    <a:clrScheme name="Simple Light">
      <a:dk1>
        <a:srgbClr val="00BCBC"/>
      </a:dk1>
      <a:lt1>
        <a:srgbClr val="FFFFFF"/>
      </a:lt1>
      <a:dk2>
        <a:srgbClr val="E3F1FE"/>
      </a:dk2>
      <a:lt2>
        <a:srgbClr val="D4EBFC"/>
      </a:lt2>
      <a:accent1>
        <a:srgbClr val="0258A1"/>
      </a:accent1>
      <a:accent2>
        <a:srgbClr val="E94A4E"/>
      </a:accent2>
      <a:accent3>
        <a:srgbClr val="00958F"/>
      </a:accent3>
      <a:accent4>
        <a:srgbClr val="D4253B"/>
      </a:accent4>
      <a:accent5>
        <a:srgbClr val="414042"/>
      </a:accent5>
      <a:accent6>
        <a:srgbClr val="FFFFFF"/>
      </a:accent6>
      <a:hlink>
        <a:srgbClr val="0258A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925</Words>
  <Application>Microsoft Office PowerPoint</Application>
  <PresentationFormat>如螢幕大小 (16:9)</PresentationFormat>
  <Paragraphs>199</Paragraphs>
  <Slides>19</Slides>
  <Notes>19</Notes>
  <HiddenSlides>2</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19</vt:i4>
      </vt:variant>
    </vt:vector>
  </HeadingPairs>
  <TitlesOfParts>
    <vt:vector size="27" baseType="lpstr">
      <vt:lpstr>Montserrat Medium</vt:lpstr>
      <vt:lpstr>Montserrat SemiBold</vt:lpstr>
      <vt:lpstr>Kanit</vt:lpstr>
      <vt:lpstr>Montserrat Light</vt:lpstr>
      <vt:lpstr>Kanit ExtraBold</vt:lpstr>
      <vt:lpstr>Arial</vt:lpstr>
      <vt:lpstr>Montserrat</vt:lpstr>
      <vt:lpstr>Cardiovascular System Disease by Slidesgo</vt:lpstr>
      <vt:lpstr>Cardiopulmonary  Resuscitation CPR For All</vt:lpstr>
      <vt:lpstr>Agenda</vt:lpstr>
      <vt:lpstr>The Challenge</vt:lpstr>
      <vt:lpstr>User Groups &amp; Needs</vt:lpstr>
      <vt:lpstr>Design Challenge Framework</vt:lpstr>
      <vt:lpstr>Interview  Takeaways</vt:lpstr>
      <vt:lpstr>Project Goals &amp; Constraints</vt:lpstr>
      <vt:lpstr>Project Goals &amp; Constraints</vt:lpstr>
      <vt:lpstr>Prototype</vt:lpstr>
      <vt:lpstr>Final CPR Compression Trainer</vt:lpstr>
      <vt:lpstr>PowerPoint 簡報</vt:lpstr>
      <vt:lpstr>PowerPoint 簡報</vt:lpstr>
      <vt:lpstr>Our Design Process</vt:lpstr>
      <vt:lpstr>Cardboard Model</vt:lpstr>
      <vt:lpstr>Cardboard Model Electronics</vt:lpstr>
      <vt:lpstr>Final CPR Model</vt:lpstr>
      <vt:lpstr>User Manual and Costs</vt:lpstr>
      <vt:lpstr>Thanks!</vt:lpstr>
      <vt:lpstr>Our Roadmap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Cardiopulmonary  Resuscitation CPR For All</dc:title>
  <dc:creator>Kai Cheng</dc:creator>
  <cp:lastModifiedBy>Kai Cheng</cp:lastModifiedBy>
  <cp:revision>1</cp:revision>
  <dcterms:modified xsi:type="dcterms:W3CDTF">2023-10-05T14:57:55Z</dcterms:modified>
</cp:coreProperties>
</file>